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FEBEE65-2F80-4F78-BA38-E1AA7590E5F0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15876B3-0748-4B2D-9BF0-D64EF3868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889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EE65-2F80-4F78-BA38-E1AA7590E5F0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876B3-0748-4B2D-9BF0-D64EF3868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131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EE65-2F80-4F78-BA38-E1AA7590E5F0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876B3-0748-4B2D-9BF0-D64EF3868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987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EE65-2F80-4F78-BA38-E1AA7590E5F0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876B3-0748-4B2D-9BF0-D64EF3868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60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EE65-2F80-4F78-BA38-E1AA7590E5F0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876B3-0748-4B2D-9BF0-D64EF3868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670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EE65-2F80-4F78-BA38-E1AA7590E5F0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876B3-0748-4B2D-9BF0-D64EF3868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77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EE65-2F80-4F78-BA38-E1AA7590E5F0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876B3-0748-4B2D-9BF0-D64EF3868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130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EE65-2F80-4F78-BA38-E1AA7590E5F0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876B3-0748-4B2D-9BF0-D64EF3868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208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EE65-2F80-4F78-BA38-E1AA7590E5F0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876B3-0748-4B2D-9BF0-D64EF3868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53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EE65-2F80-4F78-BA38-E1AA7590E5F0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15876B3-0748-4B2D-9BF0-D64EF3868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029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FEBEE65-2F80-4F78-BA38-E1AA7590E5F0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15876B3-0748-4B2D-9BF0-D64EF3868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747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0FEBEE65-2F80-4F78-BA38-E1AA7590E5F0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115876B3-0748-4B2D-9BF0-D64EF3868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629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도시공간정보학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QGIS </a:t>
            </a:r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86058" y="5257800"/>
            <a:ext cx="2926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담당교수    </a:t>
            </a:r>
            <a:r>
              <a:rPr lang="ko-KR" altLang="en-US" dirty="0" err="1" smtClean="0"/>
              <a:t>이용창</a:t>
            </a:r>
            <a:r>
              <a:rPr lang="ko-KR" altLang="en-US" dirty="0" smtClean="0"/>
              <a:t> 교수님</a:t>
            </a:r>
            <a:endParaRPr lang="en-US" altLang="ko-KR" dirty="0" smtClean="0"/>
          </a:p>
          <a:p>
            <a:r>
              <a:rPr lang="en-US" altLang="ko-KR" dirty="0" smtClean="0"/>
              <a:t>201602455 </a:t>
            </a:r>
            <a:r>
              <a:rPr lang="ko-KR" altLang="en-US" dirty="0" err="1" smtClean="0"/>
              <a:t>김나경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050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4" y="1911610"/>
            <a:ext cx="4546545" cy="3767137"/>
          </a:xfr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5494713" y="1911610"/>
            <a:ext cx="48047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소방 방재 시설의 유무를 알고자 뉴스기사를 보던 중 </a:t>
            </a:r>
            <a:r>
              <a:rPr lang="en-US" altLang="ko-KR" dirty="0" smtClean="0"/>
              <a:t>17</a:t>
            </a:r>
            <a:r>
              <a:rPr lang="ko-KR" altLang="en-US" dirty="0" smtClean="0"/>
              <a:t>년도 매일경제 기사를 보았습니다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서울 </a:t>
            </a:r>
            <a:r>
              <a:rPr lang="en-US" altLang="ko-KR" dirty="0" smtClean="0"/>
              <a:t>25</a:t>
            </a:r>
            <a:r>
              <a:rPr lang="ko-KR" altLang="en-US" dirty="0" smtClean="0"/>
              <a:t>개 자치구 중 소방서가 없는 곳은 금천구가 유일하다고 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사이렌소리가 소음공해를 일으켜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혐오시설</a:t>
            </a:r>
            <a:r>
              <a:rPr lang="en-US" altLang="ko-KR" dirty="0" smtClean="0"/>
              <a:t>＇</a:t>
            </a:r>
            <a:r>
              <a:rPr lang="ko-KR" altLang="en-US" dirty="0" smtClean="0"/>
              <a:t>로 인식되었다는 이유입니다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이로 부터 약 </a:t>
            </a:r>
            <a:r>
              <a:rPr lang="en-US" altLang="ko-KR" dirty="0" smtClean="0"/>
              <a:t>2</a:t>
            </a:r>
            <a:r>
              <a:rPr lang="ko-KR" altLang="en-US" dirty="0" smtClean="0"/>
              <a:t>년 이 지난 현재 여전히 금천구에는 소방시설이 없는지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없다면 서울의 소방 관할 구역은 어떻게 되는지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소방차가 </a:t>
            </a:r>
            <a:r>
              <a:rPr lang="ko-KR" altLang="en-US" dirty="0" err="1" smtClean="0"/>
              <a:t>골든타임을</a:t>
            </a:r>
            <a:r>
              <a:rPr lang="ko-KR" altLang="en-US" dirty="0" smtClean="0"/>
              <a:t> 사수 할 도로가 충분히 조성되었는지 알아보고자 이 프로젝트를 진행하게 되었다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1673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서울 자치구 소방서 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598" y="1943395"/>
            <a:ext cx="3657630" cy="2528851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228" y="1801897"/>
            <a:ext cx="3376919" cy="267034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31" y="1654227"/>
            <a:ext cx="3947767" cy="29838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3263" y="4715779"/>
            <a:ext cx="40932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 smtClean="0"/>
              <a:t>admin_sgg.shp</a:t>
            </a:r>
            <a:r>
              <a:rPr lang="ko-KR" altLang="en-US" dirty="0" smtClean="0"/>
              <a:t> 파일로 </a:t>
            </a:r>
            <a:r>
              <a:rPr lang="ko-KR" altLang="en-US" dirty="0" err="1" smtClean="0"/>
              <a:t>시군구</a:t>
            </a:r>
            <a:r>
              <a:rPr lang="ko-KR" altLang="en-US" dirty="0"/>
              <a:t> </a:t>
            </a:r>
            <a:r>
              <a:rPr lang="ko-KR" altLang="en-US" dirty="0" smtClean="0"/>
              <a:t>경계 위에 </a:t>
            </a:r>
            <a:r>
              <a:rPr lang="en-US" altLang="ko-KR" dirty="0" err="1" smtClean="0"/>
              <a:t>firestation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위치를 불러왔다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좌표계</a:t>
            </a:r>
            <a:r>
              <a:rPr lang="en-US" altLang="ko-KR" dirty="0" smtClean="0"/>
              <a:t>-EPSG:5174</a:t>
            </a:r>
            <a:r>
              <a:rPr lang="ko-KR" altLang="en-US" dirty="0" smtClean="0"/>
              <a:t>사용</a:t>
            </a:r>
            <a:endParaRPr lang="en-US" altLang="ko-KR" dirty="0"/>
          </a:p>
          <a:p>
            <a:r>
              <a:rPr lang="en-US" altLang="ko-KR" dirty="0" smtClean="0"/>
              <a:t>  -</a:t>
            </a:r>
            <a:r>
              <a:rPr lang="ko-KR" altLang="en-US" dirty="0" smtClean="0"/>
              <a:t>뒤에서 경도</a:t>
            </a:r>
            <a:r>
              <a:rPr lang="en-US" altLang="ko-KR" dirty="0" smtClean="0"/>
              <a:t>,</a:t>
            </a:r>
            <a:r>
              <a:rPr lang="ko-KR" altLang="en-US" dirty="0" smtClean="0"/>
              <a:t>위도 좌표를 </a:t>
            </a:r>
            <a:r>
              <a:rPr lang="en-US" altLang="ko-KR" dirty="0" smtClean="0"/>
              <a:t>EPSG:4186</a:t>
            </a:r>
            <a:r>
              <a:rPr lang="ko-KR" altLang="en-US" dirty="0" smtClean="0"/>
              <a:t>을 쓰기 때문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36473" y="4638124"/>
            <a:ext cx="36298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한강을 통해 서울을 한 눈에 알아보기 위해 </a:t>
            </a:r>
            <a:r>
              <a:rPr lang="en-US" altLang="ko-KR" dirty="0" err="1" smtClean="0"/>
              <a:t>han_river.shp</a:t>
            </a:r>
            <a:r>
              <a:rPr lang="ko-KR" altLang="en-US" dirty="0" smtClean="0"/>
              <a:t>을 불러 왔으나 한강의 서쪽데이터가 없었다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966363" y="4638124"/>
            <a:ext cx="3990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한강의 서쪽데이터가 없어 한강 레이어를 새롭게 생성하여 추가했다</a:t>
            </a:r>
            <a:r>
              <a:rPr lang="en-US" altLang="ko-KR" dirty="0" smtClean="0"/>
              <a:t>. (</a:t>
            </a:r>
            <a:r>
              <a:rPr lang="en-US" altLang="ko-KR" dirty="0" err="1" smtClean="0"/>
              <a:t>hanriver_right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4738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</a:t>
            </a:r>
            <a:r>
              <a:rPr lang="ko-KR" altLang="en-US" dirty="0" smtClean="0"/>
              <a:t>소방서 관할구역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7224" y="5043055"/>
            <a:ext cx="51755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소방서 </a:t>
            </a:r>
            <a:r>
              <a:rPr lang="en-US" altLang="ko-KR" dirty="0" smtClean="0"/>
              <a:t>23</a:t>
            </a:r>
            <a:r>
              <a:rPr lang="ko-KR" altLang="en-US" dirty="0" smtClean="0"/>
              <a:t>개의 관할구역을 색으로 구분해 보았다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 smtClean="0">
                <a:sym typeface="Wingdings" panose="05000000000000000000" pitchFamily="2" charset="2"/>
              </a:rPr>
              <a:t>강북구와 성동구 역시 소방서 데이터가 없었다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 smtClean="0">
                <a:sym typeface="Wingdings" panose="05000000000000000000" pitchFamily="2" charset="2"/>
              </a:rPr>
              <a:t>그러나 검색해 본 결과 강북구와 성동구에는 소방서가 있었고 따라서 서울 내 자치구 중 소방서가 없는 곳은 금천구가 유일 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39" y="2174847"/>
            <a:ext cx="3585260" cy="2868208"/>
          </a:xfr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376" y="1574617"/>
            <a:ext cx="4296375" cy="3677163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7369155" y="4225637"/>
            <a:ext cx="706582" cy="8174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442363" y="5043055"/>
            <a:ext cx="4813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admin_sgg</a:t>
            </a:r>
            <a:r>
              <a:rPr lang="ko-KR" altLang="en-US" dirty="0" smtClean="0"/>
              <a:t>에서 금천구를 더 보기</a:t>
            </a:r>
            <a:endParaRPr lang="en-US" altLang="ko-KR" dirty="0" smtClean="0"/>
          </a:p>
          <a:p>
            <a:r>
              <a:rPr lang="ko-KR" altLang="en-US" dirty="0" smtClean="0"/>
              <a:t>   쉽게 하기 위해 금천구의 레이어를 생성하여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 소방 관할 구역 지도 위에 올렸다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6880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1216121" cy="1658198"/>
          </a:xfrm>
        </p:spPr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/>
              <a:t> </a:t>
            </a:r>
            <a:r>
              <a:rPr lang="ko-KR" altLang="en-US" dirty="0" smtClean="0"/>
              <a:t>소방 관할 구역 당 각 자치구의 면적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10349" y="4556813"/>
            <a:ext cx="46629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각 자치구에서 소방서가 담당하는 지역의 면적을 분류해 보았다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 smtClean="0">
                <a:sym typeface="Wingdings" panose="05000000000000000000" pitchFamily="2" charset="2"/>
              </a:rPr>
              <a:t>금천구를 담당하는 구로 소방서의 관할 면적이 </a:t>
            </a:r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 smtClean="0">
                <a:sym typeface="Wingdings" panose="05000000000000000000" pitchFamily="2" charset="2"/>
              </a:rPr>
              <a:t>번째로 큰 분류에 속한다는 것을 알 수 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 smtClean="0">
                <a:sym typeface="Wingdings" panose="05000000000000000000" pitchFamily="2" charset="2"/>
              </a:rPr>
              <a:t>수치로 보았을 때에는 </a:t>
            </a:r>
            <a:r>
              <a:rPr lang="en-US" altLang="ko-KR" dirty="0" smtClean="0">
                <a:sym typeface="Wingdings" panose="05000000000000000000" pitchFamily="2" charset="2"/>
              </a:rPr>
              <a:t>6</a:t>
            </a:r>
            <a:r>
              <a:rPr lang="ko-KR" altLang="en-US" dirty="0" smtClean="0">
                <a:sym typeface="Wingdings" panose="05000000000000000000" pitchFamily="2" charset="2"/>
              </a:rPr>
              <a:t>번째로 관할 면적이 크다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25" y="2029478"/>
            <a:ext cx="5533224" cy="4356475"/>
          </a:xfr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306" y="2162268"/>
            <a:ext cx="2656261" cy="210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55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4. 2</a:t>
            </a:r>
            <a:r>
              <a:rPr lang="ko-KR" altLang="en-US" dirty="0" smtClean="0"/>
              <a:t>차선 이하의 도로 추출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97" y="2061239"/>
            <a:ext cx="6589324" cy="4347874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478" y="1815565"/>
            <a:ext cx="3496163" cy="22958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17178" y="4314305"/>
            <a:ext cx="4912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소방차 진입이 다소 어려운 협소 도로인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차선 이하의 도로를 추출하였다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노란색 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6216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83" y="1956721"/>
            <a:ext cx="3747272" cy="217326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</a:t>
            </a:r>
            <a:r>
              <a:rPr lang="ko-KR" altLang="en-US" dirty="0" smtClean="0"/>
              <a:t>금천구</a:t>
            </a:r>
            <a:r>
              <a:rPr lang="en-US" altLang="ko-KR" dirty="0" smtClean="0"/>
              <a:t>CCTV</a:t>
            </a:r>
            <a:r>
              <a:rPr lang="ko-KR" altLang="en-US" dirty="0" smtClean="0"/>
              <a:t>현황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790" y="3728136"/>
            <a:ext cx="2591476" cy="1909179"/>
          </a:xfrm>
        </p:spPr>
      </p:pic>
      <p:sp>
        <p:nvSpPr>
          <p:cNvPr id="5" name="TextBox 4"/>
          <p:cNvSpPr txBox="1"/>
          <p:nvPr/>
        </p:nvSpPr>
        <p:spPr>
          <a:xfrm>
            <a:off x="806334" y="5788061"/>
            <a:ext cx="2967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공공데이터포털에서 금천구 </a:t>
            </a:r>
            <a:r>
              <a:rPr lang="en-US" altLang="ko-KR" dirty="0" smtClean="0"/>
              <a:t>CCTV</a:t>
            </a:r>
            <a:r>
              <a:rPr lang="ko-KR" altLang="en-US" dirty="0" smtClean="0"/>
              <a:t>현황 파일 다운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260" y="1956721"/>
            <a:ext cx="3268895" cy="22661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96702" y="4478498"/>
            <a:ext cx="38235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X</a:t>
            </a:r>
            <a:r>
              <a:rPr lang="ko-KR" altLang="en-US" dirty="0" smtClean="0"/>
              <a:t>필드를 경도로</a:t>
            </a:r>
            <a:r>
              <a:rPr lang="en-US" altLang="ko-KR" dirty="0" smtClean="0"/>
              <a:t>,Y</a:t>
            </a:r>
            <a:r>
              <a:rPr lang="ko-KR" altLang="en-US" dirty="0" smtClean="0"/>
              <a:t>필드를 위도로 하고 </a:t>
            </a:r>
            <a:r>
              <a:rPr lang="ko-KR" altLang="en-US" dirty="0" err="1" smtClean="0"/>
              <a:t>좌표계는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EPSG:4326</a:t>
            </a:r>
            <a:r>
              <a:rPr lang="ko-KR" altLang="en-US" dirty="0" smtClean="0"/>
              <a:t>으로 설정하여 추가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383" y="1647049"/>
            <a:ext cx="3497454" cy="334213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414149" y="5187142"/>
            <a:ext cx="2608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금천구의 </a:t>
            </a:r>
            <a:r>
              <a:rPr lang="en-US" altLang="ko-KR" dirty="0" smtClean="0"/>
              <a:t>CCTV </a:t>
            </a:r>
            <a:r>
              <a:rPr lang="ko-KR" altLang="en-US" dirty="0" smtClean="0"/>
              <a:t>현황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3461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0721" y="491221"/>
            <a:ext cx="11396231" cy="1658198"/>
          </a:xfrm>
        </p:spPr>
        <p:txBody>
          <a:bodyPr/>
          <a:lstStyle/>
          <a:p>
            <a:r>
              <a:rPr lang="en-US" altLang="ko-KR" dirty="0" smtClean="0"/>
              <a:t>6. 2</a:t>
            </a:r>
            <a:r>
              <a:rPr lang="ko-KR" altLang="en-US" dirty="0" smtClean="0"/>
              <a:t>차로 이하의 도로에 </a:t>
            </a:r>
            <a:r>
              <a:rPr lang="en-US" altLang="ko-KR" dirty="0" smtClean="0"/>
              <a:t>CCTV</a:t>
            </a:r>
            <a:r>
              <a:rPr lang="ko-KR" altLang="en-US" dirty="0" smtClean="0"/>
              <a:t>현황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결론</a:t>
            </a:r>
            <a:r>
              <a:rPr lang="en-US" altLang="ko-KR" dirty="0" smtClean="0"/>
              <a:t>’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15" y="2074052"/>
            <a:ext cx="4097219" cy="4783948"/>
          </a:xfrm>
        </p:spPr>
      </p:pic>
      <p:sp>
        <p:nvSpPr>
          <p:cNvPr id="5" name="TextBox 4"/>
          <p:cNvSpPr txBox="1"/>
          <p:nvPr/>
        </p:nvSpPr>
        <p:spPr>
          <a:xfrm>
            <a:off x="5340925" y="4576734"/>
            <a:ext cx="66460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결론</a:t>
            </a:r>
            <a:r>
              <a:rPr lang="en-US" altLang="ko-KR" b="1" dirty="0" smtClean="0"/>
              <a:t>:</a:t>
            </a:r>
          </a:p>
          <a:p>
            <a:r>
              <a:rPr lang="en-US" altLang="ko-KR" b="1" dirty="0" smtClean="0"/>
              <a:t> </a:t>
            </a:r>
            <a:r>
              <a:rPr lang="en-US" altLang="ko-KR" dirty="0" smtClean="0"/>
              <a:t>CCTV</a:t>
            </a:r>
            <a:r>
              <a:rPr lang="ko-KR" altLang="en-US" dirty="0" smtClean="0"/>
              <a:t>가 설치되지 않은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차로 이하의 도로에는 불법 </a:t>
            </a:r>
            <a:r>
              <a:rPr lang="ko-KR" altLang="en-US" dirty="0" err="1" smtClean="0"/>
              <a:t>주정차가</a:t>
            </a:r>
            <a:r>
              <a:rPr lang="ko-KR" altLang="en-US" dirty="0" smtClean="0"/>
              <a:t> 많을 것으로 예상되고 이는 소방차의 진입을 어렵게 하기 때문에 응급 시 골든 타임을 지키기 위해서는 </a:t>
            </a:r>
            <a:r>
              <a:rPr lang="en-US" altLang="ko-KR" dirty="0" smtClean="0"/>
              <a:t>CCTV</a:t>
            </a:r>
            <a:r>
              <a:rPr lang="ko-KR" altLang="en-US" dirty="0" smtClean="0"/>
              <a:t>의 추가적인 설치가 필요 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5940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10995244" cy="1645920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기사</a:t>
            </a:r>
            <a:r>
              <a:rPr lang="en-US" altLang="ko-KR" dirty="0"/>
              <a:t>-https://www.mk.co.kr/news/society/view/2017/02/105452</a:t>
            </a:r>
            <a:r>
              <a:rPr lang="en-US" altLang="ko-KR" dirty="0" smtClean="0"/>
              <a:t>/</a:t>
            </a:r>
          </a:p>
          <a:p>
            <a:r>
              <a:rPr lang="en-US" altLang="ko-KR" dirty="0" smtClean="0"/>
              <a:t>GIS</a:t>
            </a:r>
            <a:r>
              <a:rPr lang="ko-KR" altLang="en-US" dirty="0" err="1" smtClean="0"/>
              <a:t>분석기초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일차 자료 </a:t>
            </a:r>
            <a:endParaRPr lang="en-US" altLang="ko-KR" dirty="0" smtClean="0"/>
          </a:p>
          <a:p>
            <a:r>
              <a:rPr lang="ko-KR" altLang="en-US" dirty="0" smtClean="0"/>
              <a:t>국가공간정보포털</a:t>
            </a:r>
            <a:endParaRPr lang="en-US" altLang="ko-KR" dirty="0" smtClean="0"/>
          </a:p>
          <a:p>
            <a:r>
              <a:rPr lang="ko-KR" altLang="en-US" dirty="0" smtClean="0"/>
              <a:t>공공데이터포털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801633"/>
      </p:ext>
    </p:extLst>
  </p:cSld>
  <p:clrMapOvr>
    <a:masterClrMapping/>
  </p:clrMapOvr>
</p:sld>
</file>

<file path=ppt/theme/theme1.xml><?xml version="1.0" encoding="utf-8"?>
<a:theme xmlns:a="http://schemas.openxmlformats.org/drawingml/2006/main" name="메트로폴리탄">
  <a:themeElements>
    <a:clrScheme name="메트로폴리탄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메트로폴리탄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메트로폴리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TM03457491[[fn=메트로폴리탄]]</Template>
  <TotalTime>151</TotalTime>
  <Words>370</Words>
  <Application>Microsoft Office PowerPoint</Application>
  <PresentationFormat>와이드스크린</PresentationFormat>
  <Paragraphs>43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Calibri Light</vt:lpstr>
      <vt:lpstr>Wingdings</vt:lpstr>
      <vt:lpstr>메트로폴리탄</vt:lpstr>
      <vt:lpstr>도시공간정보학</vt:lpstr>
      <vt:lpstr>개요</vt:lpstr>
      <vt:lpstr>1. 서울 자치구 소방서 </vt:lpstr>
      <vt:lpstr>2.소방서 관할구역</vt:lpstr>
      <vt:lpstr>3. 소방 관할 구역 당 각 자치구의 면적</vt:lpstr>
      <vt:lpstr>4. 2차선 이하의 도로 추출</vt:lpstr>
      <vt:lpstr>5.금천구CCTV현황</vt:lpstr>
      <vt:lpstr>6. 2차로 이하의 도로에 CCTV현황 ‘결론’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도시공간정보학</dc:title>
  <dc:creator>Owner</dc:creator>
  <cp:lastModifiedBy>Owner</cp:lastModifiedBy>
  <cp:revision>12</cp:revision>
  <dcterms:created xsi:type="dcterms:W3CDTF">2019-12-10T04:34:49Z</dcterms:created>
  <dcterms:modified xsi:type="dcterms:W3CDTF">2019-12-10T07:05:58Z</dcterms:modified>
</cp:coreProperties>
</file>