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FC94-3214-4EAE-8C88-73C669D87134}" type="datetimeFigureOut">
              <a:rPr lang="hu-HU" smtClean="0"/>
              <a:t>2022. 12. 05.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3343-D629-4FB3-96E4-035E44564C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466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FC94-3214-4EAE-8C88-73C669D87134}" type="datetimeFigureOut">
              <a:rPr lang="hu-HU" smtClean="0"/>
              <a:t>2022. 12. 05.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3343-D629-4FB3-96E4-035E44564C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692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FC94-3214-4EAE-8C88-73C669D87134}" type="datetimeFigureOut">
              <a:rPr lang="hu-HU" smtClean="0"/>
              <a:t>2022. 12. 05.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3343-D629-4FB3-96E4-035E44564C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016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FC94-3214-4EAE-8C88-73C669D87134}" type="datetimeFigureOut">
              <a:rPr lang="hu-HU" smtClean="0"/>
              <a:t>2022. 12. 05.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3343-D629-4FB3-96E4-035E44564C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020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FC94-3214-4EAE-8C88-73C669D87134}" type="datetimeFigureOut">
              <a:rPr lang="hu-HU" smtClean="0"/>
              <a:t>2022. 12. 05.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3343-D629-4FB3-96E4-035E44564C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478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FC94-3214-4EAE-8C88-73C669D87134}" type="datetimeFigureOut">
              <a:rPr lang="hu-HU" smtClean="0"/>
              <a:t>2022. 12. 05.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3343-D629-4FB3-96E4-035E44564C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102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FC94-3214-4EAE-8C88-73C669D87134}" type="datetimeFigureOut">
              <a:rPr lang="hu-HU" smtClean="0"/>
              <a:t>2022. 12. 05.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3343-D629-4FB3-96E4-035E44564C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670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FC94-3214-4EAE-8C88-73C669D87134}" type="datetimeFigureOut">
              <a:rPr lang="hu-HU" smtClean="0"/>
              <a:t>2022. 12. 05.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3343-D629-4FB3-96E4-035E44564C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19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FC94-3214-4EAE-8C88-73C669D87134}" type="datetimeFigureOut">
              <a:rPr lang="hu-HU" smtClean="0"/>
              <a:t>2022. 12. 05.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3343-D629-4FB3-96E4-035E44564C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540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FC94-3214-4EAE-8C88-73C669D87134}" type="datetimeFigureOut">
              <a:rPr lang="hu-HU" smtClean="0"/>
              <a:t>2022. 12. 05.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3343-D629-4FB3-96E4-035E44564C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873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FC94-3214-4EAE-8C88-73C669D87134}" type="datetimeFigureOut">
              <a:rPr lang="hu-HU" smtClean="0"/>
              <a:t>2022. 12. 05.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3343-D629-4FB3-96E4-035E44564C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60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5FC94-3214-4EAE-8C88-73C669D87134}" type="datetimeFigureOut">
              <a:rPr lang="hu-HU" smtClean="0"/>
              <a:t>2022. 12. 05.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93343-D629-4FB3-96E4-035E44564C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721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OECOOKED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Inspired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Overcooked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210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Csapattagok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Halaj</a:t>
            </a:r>
            <a:r>
              <a:rPr lang="en-US" dirty="0" smtClean="0"/>
              <a:t> </a:t>
            </a:r>
            <a:r>
              <a:rPr lang="en-US" dirty="0" err="1" smtClean="0"/>
              <a:t>Balázs</a:t>
            </a:r>
            <a:endParaRPr lang="en-US" dirty="0" smtClean="0"/>
          </a:p>
          <a:p>
            <a:r>
              <a:rPr lang="en-US" dirty="0" smtClean="0"/>
              <a:t>Nagy Gergely </a:t>
            </a:r>
            <a:r>
              <a:rPr lang="en-US" dirty="0" err="1" smtClean="0"/>
              <a:t>Kartal</a:t>
            </a:r>
            <a:endParaRPr lang="en-US" dirty="0" smtClean="0"/>
          </a:p>
          <a:p>
            <a:r>
              <a:rPr lang="en-US" dirty="0" smtClean="0"/>
              <a:t>Lux </a:t>
            </a:r>
            <a:r>
              <a:rPr lang="en-US" dirty="0" err="1" smtClean="0"/>
              <a:t>Domonkos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502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</a:t>
            </a:r>
            <a:r>
              <a:rPr lang="en-US" dirty="0" err="1" smtClean="0"/>
              <a:t>szám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Halaj</a:t>
            </a:r>
            <a:r>
              <a:rPr lang="en-US" dirty="0" smtClean="0"/>
              <a:t> </a:t>
            </a:r>
            <a:r>
              <a:rPr lang="en-US" dirty="0" err="1" smtClean="0"/>
              <a:t>Balázs</a:t>
            </a:r>
            <a:r>
              <a:rPr lang="en-US" dirty="0" smtClean="0"/>
              <a:t>: 66</a:t>
            </a:r>
          </a:p>
          <a:p>
            <a:r>
              <a:rPr lang="en-US" dirty="0" smtClean="0"/>
              <a:t>Nagy Gergely </a:t>
            </a:r>
            <a:r>
              <a:rPr lang="en-US" dirty="0" err="1" smtClean="0"/>
              <a:t>Kartal</a:t>
            </a:r>
            <a:r>
              <a:rPr lang="en-US" dirty="0" smtClean="0"/>
              <a:t>: </a:t>
            </a:r>
            <a:r>
              <a:rPr lang="en-US" dirty="0" smtClean="0"/>
              <a:t>25</a:t>
            </a:r>
            <a:endParaRPr lang="en-US" dirty="0" smtClean="0"/>
          </a:p>
          <a:p>
            <a:r>
              <a:rPr lang="en-US" dirty="0" smtClean="0"/>
              <a:t>Lux </a:t>
            </a:r>
            <a:r>
              <a:rPr lang="en-US" dirty="0" err="1" smtClean="0"/>
              <a:t>Domonkos</a:t>
            </a:r>
            <a:r>
              <a:rPr lang="en-US" dirty="0" smtClean="0"/>
              <a:t>: 17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31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Csapatkapitányi</a:t>
            </a:r>
            <a:r>
              <a:rPr lang="en-US" dirty="0" smtClean="0"/>
              <a:t> </a:t>
            </a:r>
            <a:r>
              <a:rPr lang="en-US" dirty="0" err="1" smtClean="0"/>
              <a:t>osztályzás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Halaj</a:t>
            </a:r>
            <a:r>
              <a:rPr lang="en-US" dirty="0" smtClean="0"/>
              <a:t> </a:t>
            </a:r>
            <a:r>
              <a:rPr lang="en-US" dirty="0" err="1" smtClean="0"/>
              <a:t>Balázs</a:t>
            </a:r>
            <a:r>
              <a:rPr lang="en-US" dirty="0" smtClean="0"/>
              <a:t>: 5</a:t>
            </a:r>
          </a:p>
          <a:p>
            <a:r>
              <a:rPr lang="en-US" dirty="0" smtClean="0"/>
              <a:t>Nagy Gergely </a:t>
            </a:r>
            <a:r>
              <a:rPr lang="en-US" dirty="0" err="1" smtClean="0"/>
              <a:t>Kartal</a:t>
            </a:r>
            <a:r>
              <a:rPr lang="en-US" dirty="0" smtClean="0"/>
              <a:t>: 4</a:t>
            </a:r>
          </a:p>
          <a:p>
            <a:r>
              <a:rPr lang="en-US" dirty="0" smtClean="0"/>
              <a:t>Lux </a:t>
            </a:r>
            <a:r>
              <a:rPr lang="en-US" dirty="0" err="1" smtClean="0"/>
              <a:t>Domonkos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hu-HU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832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Feladatok</a:t>
            </a:r>
            <a:r>
              <a:rPr lang="en-US" dirty="0" smtClean="0"/>
              <a:t> </a:t>
            </a:r>
            <a:r>
              <a:rPr lang="en-US" dirty="0" err="1" smtClean="0"/>
              <a:t>felosztása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kommunikáció</a:t>
            </a:r>
            <a:endParaRPr lang="hu-HU" dirty="0"/>
          </a:p>
        </p:txBody>
      </p:sp>
      <p:pic>
        <p:nvPicPr>
          <p:cNvPr id="1026" name="Picture 2" descr="https://i.gyazo.com/79ffb03c096e90c5ce1e4fb9b92e495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84" y="1690688"/>
            <a:ext cx="595589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Egyenes összekötő nyíllal 4"/>
          <p:cNvCxnSpPr/>
          <p:nvPr/>
        </p:nvCxnSpPr>
        <p:spPr>
          <a:xfrm>
            <a:off x="6524178" y="2268415"/>
            <a:ext cx="16614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Egyenes összekötő nyíllal 9"/>
          <p:cNvCxnSpPr/>
          <p:nvPr/>
        </p:nvCxnSpPr>
        <p:spPr>
          <a:xfrm>
            <a:off x="6524178" y="2728546"/>
            <a:ext cx="16614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/>
          <p:nvPr/>
        </p:nvCxnSpPr>
        <p:spPr>
          <a:xfrm>
            <a:off x="6524178" y="4089279"/>
            <a:ext cx="16614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Egyenes összekötő nyíllal 13"/>
          <p:cNvCxnSpPr/>
          <p:nvPr/>
        </p:nvCxnSpPr>
        <p:spPr>
          <a:xfrm>
            <a:off x="6524178" y="4504592"/>
            <a:ext cx="16614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/>
          <p:nvPr/>
        </p:nvCxnSpPr>
        <p:spPr>
          <a:xfrm>
            <a:off x="6524178" y="5032131"/>
            <a:ext cx="16614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/>
          <p:nvPr/>
        </p:nvCxnSpPr>
        <p:spPr>
          <a:xfrm>
            <a:off x="4741985" y="2281420"/>
            <a:ext cx="13540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Egyenes összekötő 18"/>
          <p:cNvCxnSpPr/>
          <p:nvPr/>
        </p:nvCxnSpPr>
        <p:spPr>
          <a:xfrm>
            <a:off x="4815254" y="4140384"/>
            <a:ext cx="13540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/>
          <p:nvPr/>
        </p:nvCxnSpPr>
        <p:spPr>
          <a:xfrm>
            <a:off x="4741985" y="5032131"/>
            <a:ext cx="9437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Egyenes összekötő 21"/>
          <p:cNvCxnSpPr/>
          <p:nvPr/>
        </p:nvCxnSpPr>
        <p:spPr>
          <a:xfrm>
            <a:off x="5847170" y="4851705"/>
            <a:ext cx="322099" cy="16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Szövegdoboz 22"/>
          <p:cNvSpPr txBox="1"/>
          <p:nvPr/>
        </p:nvSpPr>
        <p:spPr>
          <a:xfrm>
            <a:off x="8276491" y="2083749"/>
            <a:ext cx="218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Nagy Gergely </a:t>
            </a:r>
            <a:r>
              <a:rPr lang="en-US" dirty="0" err="1" smtClean="0"/>
              <a:t>Kartal</a:t>
            </a:r>
            <a:endParaRPr lang="hu-HU" dirty="0"/>
          </a:p>
        </p:txBody>
      </p:sp>
      <p:sp>
        <p:nvSpPr>
          <p:cNvPr id="25" name="Szövegdoboz 24"/>
          <p:cNvSpPr txBox="1"/>
          <p:nvPr/>
        </p:nvSpPr>
        <p:spPr>
          <a:xfrm>
            <a:off x="8276492" y="4319926"/>
            <a:ext cx="218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Halaj</a:t>
            </a:r>
            <a:r>
              <a:rPr lang="en-US" dirty="0"/>
              <a:t> </a:t>
            </a:r>
            <a:r>
              <a:rPr lang="en-US" dirty="0" err="1" smtClean="0"/>
              <a:t>Balázs</a:t>
            </a:r>
            <a:endParaRPr lang="hu-HU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8276491" y="2544952"/>
            <a:ext cx="218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Halaj</a:t>
            </a:r>
            <a:r>
              <a:rPr lang="en-US" dirty="0"/>
              <a:t> </a:t>
            </a:r>
            <a:r>
              <a:rPr lang="en-US" dirty="0" err="1" smtClean="0"/>
              <a:t>Balázs</a:t>
            </a:r>
            <a:endParaRPr lang="hu-HU" dirty="0"/>
          </a:p>
        </p:txBody>
      </p:sp>
      <p:sp>
        <p:nvSpPr>
          <p:cNvPr id="27" name="Szövegdoboz 26"/>
          <p:cNvSpPr txBox="1"/>
          <p:nvPr/>
        </p:nvSpPr>
        <p:spPr>
          <a:xfrm>
            <a:off x="8276490" y="3858723"/>
            <a:ext cx="218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Nagy Gergely </a:t>
            </a:r>
            <a:r>
              <a:rPr lang="en-US" dirty="0" err="1" smtClean="0"/>
              <a:t>Kartal</a:t>
            </a:r>
            <a:endParaRPr lang="hu-HU" dirty="0"/>
          </a:p>
        </p:txBody>
      </p:sp>
      <p:sp>
        <p:nvSpPr>
          <p:cNvPr id="28" name="Szövegdoboz 27"/>
          <p:cNvSpPr txBox="1"/>
          <p:nvPr/>
        </p:nvSpPr>
        <p:spPr>
          <a:xfrm>
            <a:off x="8276490" y="4836813"/>
            <a:ext cx="218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Halaj</a:t>
            </a:r>
            <a:r>
              <a:rPr lang="en-US" dirty="0"/>
              <a:t> </a:t>
            </a:r>
            <a:r>
              <a:rPr lang="en-US" dirty="0" err="1" smtClean="0"/>
              <a:t>Balázs</a:t>
            </a:r>
            <a:r>
              <a:rPr lang="en-US" dirty="0" smtClean="0"/>
              <a:t>, Nagy Gergely </a:t>
            </a:r>
            <a:r>
              <a:rPr lang="en-US" dirty="0" err="1" smtClean="0"/>
              <a:t>Kartal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651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Legnehezebb</a:t>
            </a:r>
            <a:r>
              <a:rPr lang="en-US" dirty="0" smtClean="0"/>
              <a:t> </a:t>
            </a:r>
            <a:r>
              <a:rPr lang="en-US" dirty="0" err="1" smtClean="0"/>
              <a:t>rész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86417"/>
          </a:xfrm>
        </p:spPr>
        <p:txBody>
          <a:bodyPr>
            <a:normAutofit/>
          </a:bodyPr>
          <a:lstStyle/>
          <a:p>
            <a:r>
              <a:rPr lang="en-US" dirty="0" err="1" smtClean="0"/>
              <a:t>Képek</a:t>
            </a:r>
            <a:r>
              <a:rPr lang="en-US" dirty="0"/>
              <a:t> </a:t>
            </a:r>
            <a:r>
              <a:rPr lang="en-US" dirty="0" err="1" smtClean="0"/>
              <a:t>összegyüjtése</a:t>
            </a:r>
            <a:r>
              <a:rPr lang="en-US" dirty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beolvasás</a:t>
            </a:r>
            <a:endParaRPr lang="en-US" dirty="0"/>
          </a:p>
          <a:p>
            <a:pPr lvl="1"/>
            <a:r>
              <a:rPr lang="en-US" dirty="0" err="1" smtClean="0"/>
              <a:t>Inkább</a:t>
            </a:r>
            <a:r>
              <a:rPr lang="en-US" dirty="0" smtClean="0"/>
              <a:t> </a:t>
            </a:r>
            <a:r>
              <a:rPr lang="en-US" dirty="0" err="1" smtClean="0"/>
              <a:t>csak</a:t>
            </a:r>
            <a:r>
              <a:rPr lang="en-US" dirty="0" smtClean="0"/>
              <a:t> </a:t>
            </a:r>
            <a:r>
              <a:rPr lang="en-US" dirty="0" err="1" smtClean="0"/>
              <a:t>hosszú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Action </a:t>
            </a:r>
            <a:r>
              <a:rPr lang="en-US" dirty="0" err="1" smtClean="0"/>
              <a:t>metódus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messenger</a:t>
            </a:r>
          </a:p>
          <a:p>
            <a:pPr lvl="1"/>
            <a:r>
              <a:rPr lang="en-US" dirty="0" err="1" smtClean="0"/>
              <a:t>Gomb</a:t>
            </a:r>
            <a:r>
              <a:rPr lang="en-US" dirty="0" smtClean="0"/>
              <a:t> </a:t>
            </a:r>
            <a:r>
              <a:rPr lang="en-US" dirty="0" err="1" smtClean="0"/>
              <a:t>lenyomásra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csinálon</a:t>
            </a:r>
            <a:endParaRPr lang="en-US" dirty="0" smtClean="0"/>
          </a:p>
          <a:p>
            <a:pPr lvl="1"/>
            <a:r>
              <a:rPr lang="en-US" dirty="0" smtClean="0"/>
              <a:t>Space: </a:t>
            </a:r>
            <a:r>
              <a:rPr lang="en-US" dirty="0" err="1" smtClean="0"/>
              <a:t>felvesz</a:t>
            </a:r>
            <a:r>
              <a:rPr lang="en-US" dirty="0" smtClean="0"/>
              <a:t>, </a:t>
            </a:r>
            <a:r>
              <a:rPr lang="en-US" dirty="0" err="1" smtClean="0"/>
              <a:t>lerak</a:t>
            </a:r>
            <a:r>
              <a:rPr lang="en-US" dirty="0" smtClean="0"/>
              <a:t> </a:t>
            </a:r>
            <a:r>
              <a:rPr lang="en-US" dirty="0" err="1" smtClean="0"/>
              <a:t>alapanyagokat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6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kész</a:t>
            </a:r>
            <a:r>
              <a:rPr lang="en-US" dirty="0" smtClean="0"/>
              <a:t> </a:t>
            </a:r>
            <a:r>
              <a:rPr lang="en-US" dirty="0" err="1" smtClean="0"/>
              <a:t>játék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867958" y="-797259"/>
            <a:ext cx="7822347" cy="2938284"/>
          </a:xfrm>
        </p:spPr>
        <p:txBody>
          <a:bodyPr/>
          <a:lstStyle/>
          <a:p>
            <a:r>
              <a:rPr lang="en-US" smtClean="0"/>
              <a:t>Ide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scr</a:t>
            </a:r>
            <a:endParaRPr lang="hu-HU" dirty="0"/>
          </a:p>
        </p:txBody>
      </p:sp>
      <p:pic>
        <p:nvPicPr>
          <p:cNvPr id="2050" name="Picture 2" descr="https://i.gyazo.com/049747b33211c51afda9300d7a2582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7305" y="-7560009"/>
            <a:ext cx="18138776" cy="765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3632"/>
            <a:ext cx="10996566" cy="46391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443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További</a:t>
            </a:r>
            <a:r>
              <a:rPr lang="en-US" dirty="0" smtClean="0"/>
              <a:t> </a:t>
            </a:r>
            <a:r>
              <a:rPr lang="en-US" dirty="0" err="1" smtClean="0"/>
              <a:t>kép</a:t>
            </a:r>
            <a:endParaRPr lang="hu-HU" dirty="0"/>
          </a:p>
        </p:txBody>
      </p:sp>
      <p:pic>
        <p:nvPicPr>
          <p:cNvPr id="3074" name="Picture 2" descr="https://i.gyazo.com/528e9b90a0c07276a2d32890988b2b85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1" y="1560929"/>
            <a:ext cx="10816338" cy="45631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62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71346" y="2224454"/>
            <a:ext cx="7429501" cy="2342905"/>
          </a:xfrm>
        </p:spPr>
        <p:txBody>
          <a:bodyPr>
            <a:normAutofit/>
          </a:bodyPr>
          <a:lstStyle/>
          <a:p>
            <a:r>
              <a:rPr lang="en-US" sz="6000" dirty="0" err="1" smtClean="0"/>
              <a:t>Köszönjük</a:t>
            </a:r>
            <a:r>
              <a:rPr lang="en-US" sz="6000" dirty="0" smtClean="0"/>
              <a:t> a </a:t>
            </a:r>
            <a:r>
              <a:rPr lang="en-US" sz="6000" dirty="0" err="1" smtClean="0"/>
              <a:t>figyelmet</a:t>
            </a:r>
            <a:r>
              <a:rPr lang="en-US" sz="6000" dirty="0" smtClean="0"/>
              <a:t>!</a:t>
            </a:r>
            <a:endParaRPr lang="hu-HU" sz="6000" dirty="0"/>
          </a:p>
        </p:txBody>
      </p:sp>
    </p:spTree>
    <p:extLst>
      <p:ext uri="{BB962C8B-B14F-4D97-AF65-F5344CB8AC3E}">
        <p14:creationId xmlns:p14="http://schemas.microsoft.com/office/powerpoint/2010/main" val="1021898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97</Words>
  <Application>Microsoft Office PowerPoint</Application>
  <PresentationFormat>Szélesvásznú</PresentationFormat>
  <Paragraphs>33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OECOOKED</vt:lpstr>
      <vt:lpstr>Csapattagok</vt:lpstr>
      <vt:lpstr>Commit szám</vt:lpstr>
      <vt:lpstr>Csapatkapitányi osztályzás</vt:lpstr>
      <vt:lpstr>Feladatok felosztása és kommunikáció</vt:lpstr>
      <vt:lpstr>Legnehezebb rész</vt:lpstr>
      <vt:lpstr>A kész játék</vt:lpstr>
      <vt:lpstr>További kép</vt:lpstr>
      <vt:lpstr>Köszönjük a figyelmet!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OECOOKED</dc:title>
  <dc:creator>Nagy Gergely</dc:creator>
  <cp:lastModifiedBy>Nagy Gergely</cp:lastModifiedBy>
  <cp:revision>17</cp:revision>
  <dcterms:created xsi:type="dcterms:W3CDTF">2022-12-05T09:09:16Z</dcterms:created>
  <dcterms:modified xsi:type="dcterms:W3CDTF">2022-12-05T20:35:24Z</dcterms:modified>
</cp:coreProperties>
</file>