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59" r:id="rId3"/>
    <p:sldId id="369" r:id="rId4"/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DB62-F844-628D-998B-320FA560E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BB0F-ECF9-CE6D-E6DC-8F544166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9526-FA01-40E5-519D-6279133B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296E-B021-51DF-6B83-DD400516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97DB-5425-2EA5-5619-8487192F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227-C732-E802-6FEF-E57DE9F7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2D46C-777A-9FC1-DB90-0B34B38E6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92F3-EA5A-54DD-E896-87A3170C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872C-E62A-2FEE-8B83-563A58CB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F3B7-D0D8-2041-1985-131F3E3A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3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68EA0-3466-D4EF-561D-65F80A5AC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A0E07-346A-702C-38CA-372A05BD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1A4B-9A1E-7A64-1535-478BA758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1AEB-8510-48AD-FD92-18328DE6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1EE9-0362-9227-AD1B-DA58A1B5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7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6286-9689-E3F8-8069-8C07A87E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5DAC-6B42-F1B5-3092-D9446360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0DF4-8854-4205-1A90-514E8F2D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9D2B-DF3F-91CE-0BBC-32F8A561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E70A-4EA2-B539-349B-6952610C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0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47A4-2BE9-53FB-BFDC-838AC0CD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7DDE-B55D-F332-EA55-98215C5E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BB80-5F0C-5F7F-CCE7-1AFE8FB8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6A95-FC95-81AA-39CB-D07A6639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4B20-7F42-D798-639F-B6350D96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4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46DF-69BF-069B-131C-5E8C1FC8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DD21-666E-6F5F-9B83-63712B5B7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DA9E7-3F22-E5DF-2E47-CE0F4247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102C7-74AA-6E6D-2153-EBF0E17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2AD7D-4DD6-EA1E-CC34-60F74594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62CE-D329-7FCD-EF56-4C52764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4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8303-9582-3C7D-929E-45519C90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5FD46-6A68-89A8-CC54-5AD85AE0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154EB-4973-3761-65A1-9302B479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8919E-F761-6287-9B05-5BECB7329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5E065-4F2F-E6DB-5431-A15A11B94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D620-4B9F-C354-2FF4-AF73D84D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8AE20-4107-66FF-A395-BACB47EB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4F619-F85A-EBD9-051B-AEFC8E7B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7EF8-7203-2EE3-5FDC-5F261927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C8993-23D6-01FE-5B04-93A42918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44890-0C61-EA94-39D5-10C7EFD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97DD5-47F1-4F25-4FFD-9E702529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7BC50-CF77-496C-7444-B78A3670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10E2B-0BA1-3A8E-BF22-5F022D92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DE120-6498-CB54-735D-B4258134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5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9798-5525-D0A1-BED9-463A656E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74F3-E1C7-7EE7-BCAC-27226F73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D5CFF-32EA-5335-99A7-CE42206A8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7F192-FB22-97B4-3A26-C80A295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073C4-75E0-B391-F9CE-47B8B741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CE32-3C8E-BA8F-D4F0-BAE434CE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962-BF90-36B5-F0FA-69B92D1E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A170F-2F74-43F8-EC4C-45EF2C71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4F4F3-94DC-FAE5-179C-4D24F3B60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A17DF-CA3E-163C-85A9-31F81542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ADD2B-FDEC-7BD6-BF06-3FAD315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FE0F-FC80-51D5-F758-D9D755BB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8C08-3346-2A82-930F-BEF58515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FE00-D206-99A1-A668-A29D9FE0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4057-29DA-6ADC-EDC1-A4DCD7001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9ACB-EFF1-48D4-82AD-AC39AF7F8BBA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AEBB-CDB8-3523-CCD8-C052853A2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DD92-DCEF-ED7A-1220-4AAF76448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6645-E73D-4BA8-B2A5-F0D3A035B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CE594-051A-9A42-AB40-C284FE10F7FD}"/>
              </a:ext>
            </a:extLst>
          </p:cNvPr>
          <p:cNvSpPr txBox="1"/>
          <p:nvPr/>
        </p:nvSpPr>
        <p:spPr>
          <a:xfrm>
            <a:off x="2999656" y="1844825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Visa Page</a:t>
            </a:r>
          </a:p>
        </p:txBody>
      </p:sp>
    </p:spTree>
    <p:extLst>
      <p:ext uri="{BB962C8B-B14F-4D97-AF65-F5344CB8AC3E}">
        <p14:creationId xmlns:p14="http://schemas.microsoft.com/office/powerpoint/2010/main" val="151035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C57E9-D0BF-5E21-F3D3-88FC6E1F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90" y="0"/>
            <a:ext cx="8601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C3DAD-5182-2EB8-38B0-D59D52327813}"/>
              </a:ext>
            </a:extLst>
          </p:cNvPr>
          <p:cNvSpPr txBox="1"/>
          <p:nvPr/>
        </p:nvSpPr>
        <p:spPr>
          <a:xfrm>
            <a:off x="1875739" y="3861049"/>
            <a:ext cx="8479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DD7D1D"/>
                </a:solidFill>
              </a:rPr>
              <a:t>VISA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rgbClr val="DD7D1D"/>
                </a:solidFill>
              </a:rPr>
              <a:t>APPLICATION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PROCESS</a:t>
            </a:r>
          </a:p>
          <a:p>
            <a:endParaRPr lang="en-IN" dirty="0"/>
          </a:p>
          <a:p>
            <a:r>
              <a:rPr lang="en-IN" dirty="0"/>
              <a:t>Apply for Visa invitation letter </a:t>
            </a:r>
          </a:p>
          <a:p>
            <a:r>
              <a:rPr lang="en-IN" dirty="0"/>
              <a:t>Your Name--- Email Id---- Enter your Mobile Number--- Country where visa will applied--- India Medical Visa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*Visa Invitation letter is FREE from hospitals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0F856-3C3A-C138-DDAA-1269C216BEA9}"/>
              </a:ext>
            </a:extLst>
          </p:cNvPr>
          <p:cNvSpPr/>
          <p:nvPr/>
        </p:nvSpPr>
        <p:spPr>
          <a:xfrm>
            <a:off x="5879976" y="5517232"/>
            <a:ext cx="2376264" cy="504056"/>
          </a:xfrm>
          <a:prstGeom prst="rect">
            <a:avLst/>
          </a:prstGeom>
          <a:solidFill>
            <a:srgbClr val="DD7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7082D-E118-D586-3F72-D58496CC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96" y="44624"/>
            <a:ext cx="7927361" cy="38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8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584E0F-45BB-68D2-C3A6-B7CB36480B0D}"/>
              </a:ext>
            </a:extLst>
          </p:cNvPr>
          <p:cNvSpPr txBox="1"/>
          <p:nvPr/>
        </p:nvSpPr>
        <p:spPr>
          <a:xfrm>
            <a:off x="2063552" y="413663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Rule and regulation to </a:t>
            </a:r>
            <a:r>
              <a:rPr lang="en-IN"/>
              <a:t>get Medical </a:t>
            </a:r>
            <a:r>
              <a:rPr lang="en-IN" dirty="0"/>
              <a:t>visa invitation letter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Send the old medical report and prescription for doctor’s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Passport copy with at least 6 month expiry and 3 blank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Visa invitation letter from recognize Indian hospital</a:t>
            </a:r>
          </a:p>
          <a:p>
            <a:endParaRPr lang="en-IN" dirty="0"/>
          </a:p>
          <a:p>
            <a:r>
              <a:rPr lang="en-IN" dirty="0"/>
              <a:t>*NOTE: Marlin Medical Assistance never charge for Visa invitation letter. Its FREE from our side.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F640A-3CBF-8100-131E-A1CB8D47EA3A}"/>
              </a:ext>
            </a:extLst>
          </p:cNvPr>
          <p:cNvSpPr txBox="1"/>
          <p:nvPr/>
        </p:nvSpPr>
        <p:spPr>
          <a:xfrm>
            <a:off x="3033440" y="317639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Marlin Advantages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92EAF0-8500-0E2D-398A-56D7829B245D}"/>
              </a:ext>
            </a:extLst>
          </p:cNvPr>
          <p:cNvSpPr/>
          <p:nvPr/>
        </p:nvSpPr>
        <p:spPr>
          <a:xfrm>
            <a:off x="2459596" y="3573016"/>
            <a:ext cx="936104" cy="864096"/>
          </a:xfrm>
          <a:prstGeom prst="ellipse">
            <a:avLst/>
          </a:prstGeom>
          <a:solidFill>
            <a:srgbClr val="DD7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1E2F2D-7BCA-2C78-341B-7F6F06185260}"/>
              </a:ext>
            </a:extLst>
          </p:cNvPr>
          <p:cNvSpPr/>
          <p:nvPr/>
        </p:nvSpPr>
        <p:spPr>
          <a:xfrm>
            <a:off x="4367808" y="3573016"/>
            <a:ext cx="936104" cy="864096"/>
          </a:xfrm>
          <a:prstGeom prst="ellipse">
            <a:avLst/>
          </a:prstGeom>
          <a:solidFill>
            <a:srgbClr val="DD7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C2BE6D-BEF9-48DF-ACC2-B919701A442E}"/>
              </a:ext>
            </a:extLst>
          </p:cNvPr>
          <p:cNvSpPr/>
          <p:nvPr/>
        </p:nvSpPr>
        <p:spPr>
          <a:xfrm>
            <a:off x="6528048" y="3573016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D28B68-8C90-DA57-2B23-F06D74198838}"/>
              </a:ext>
            </a:extLst>
          </p:cNvPr>
          <p:cNvSpPr/>
          <p:nvPr/>
        </p:nvSpPr>
        <p:spPr>
          <a:xfrm>
            <a:off x="8904312" y="3573016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AC3EC-85D4-BD68-D8F1-F2BFCDDD08C6}"/>
              </a:ext>
            </a:extLst>
          </p:cNvPr>
          <p:cNvSpPr txBox="1"/>
          <p:nvPr/>
        </p:nvSpPr>
        <p:spPr>
          <a:xfrm>
            <a:off x="2287340" y="4780017"/>
            <a:ext cx="156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Best Price Guarantee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FCEE4-938F-CA2D-0214-7F147F7506A7}"/>
              </a:ext>
            </a:extLst>
          </p:cNvPr>
          <p:cNvSpPr txBox="1"/>
          <p:nvPr/>
        </p:nvSpPr>
        <p:spPr>
          <a:xfrm>
            <a:off x="4239320" y="4725146"/>
            <a:ext cx="156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Dedicated Support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B6E38-2354-1829-4316-AE1706523729}"/>
              </a:ext>
            </a:extLst>
          </p:cNvPr>
          <p:cNvSpPr txBox="1"/>
          <p:nvPr/>
        </p:nvSpPr>
        <p:spPr>
          <a:xfrm>
            <a:off x="6415088" y="4643845"/>
            <a:ext cx="176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Trusted Medical assistance brand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A69F3-58D8-46B3-7EFA-4CC622F3EBE1}"/>
              </a:ext>
            </a:extLst>
          </p:cNvPr>
          <p:cNvSpPr txBox="1"/>
          <p:nvPr/>
        </p:nvSpPr>
        <p:spPr>
          <a:xfrm>
            <a:off x="8904312" y="4626562"/>
            <a:ext cx="156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600+ hospitals across globe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66E33-93D1-A492-1E7C-994894EF02E0}"/>
              </a:ext>
            </a:extLst>
          </p:cNvPr>
          <p:cNvSpPr txBox="1"/>
          <p:nvPr/>
        </p:nvSpPr>
        <p:spPr>
          <a:xfrm>
            <a:off x="1703512" y="5949280"/>
            <a:ext cx="898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us help you		          or  call our medical tourism expert +91-8984 900 900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3ED56E-3913-050E-37F4-CDD71B0BF6F9}"/>
              </a:ext>
            </a:extLst>
          </p:cNvPr>
          <p:cNvSpPr/>
          <p:nvPr/>
        </p:nvSpPr>
        <p:spPr>
          <a:xfrm>
            <a:off x="3256632" y="5949280"/>
            <a:ext cx="1687240" cy="369332"/>
          </a:xfrm>
          <a:prstGeom prst="roundRect">
            <a:avLst/>
          </a:prstGeom>
          <a:solidFill>
            <a:srgbClr val="DD7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 Query</a:t>
            </a:r>
          </a:p>
        </p:txBody>
      </p:sp>
      <p:pic>
        <p:nvPicPr>
          <p:cNvPr id="15" name="Graphic 14" descr="Business Growth with solid fill">
            <a:extLst>
              <a:ext uri="{FF2B5EF4-FFF2-40B4-BE49-F238E27FC236}">
                <a16:creationId xmlns:a16="http://schemas.microsoft.com/office/drawing/2014/main" id="{217D924C-0096-BBC9-A1B5-83711510F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468" y="3783827"/>
            <a:ext cx="457200" cy="457200"/>
          </a:xfrm>
          <a:prstGeom prst="rect">
            <a:avLst/>
          </a:prstGeom>
        </p:spPr>
      </p:pic>
      <p:pic>
        <p:nvPicPr>
          <p:cNvPr id="17" name="Graphic 16" descr="Money with solid fill">
            <a:extLst>
              <a:ext uri="{FF2B5EF4-FFF2-40B4-BE49-F238E27FC236}">
                <a16:creationId xmlns:a16="http://schemas.microsoft.com/office/drawing/2014/main" id="{AC90DE6B-C947-F83C-BAA2-E5803A66C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564" y="3635192"/>
            <a:ext cx="642168" cy="6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Afzal Siddiqui</dc:creator>
  <cp:lastModifiedBy>Mohamad Afzal Siddiqui</cp:lastModifiedBy>
  <cp:revision>3</cp:revision>
  <dcterms:created xsi:type="dcterms:W3CDTF">2022-11-24T05:45:47Z</dcterms:created>
  <dcterms:modified xsi:type="dcterms:W3CDTF">2022-11-24T05:48:57Z</dcterms:modified>
</cp:coreProperties>
</file>