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8"/>
  </p:notesMasterIdLst>
  <p:sldIdLst>
    <p:sldId id="256" r:id="rId2"/>
    <p:sldId id="257" r:id="rId3"/>
    <p:sldId id="260" r:id="rId4"/>
    <p:sldId id="263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9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C2097-4D52-4A7D-ABEC-971B4A6BCF4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4B123-A5E7-475D-9BC4-54D14168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7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4B123-A5E7-475D-9BC4-54D14168C7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804F-D727-44A4-A1E4-F96CF7F66749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6298-228F-40FB-9990-FDF67683DA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804F-D727-44A4-A1E4-F96CF7F66749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6298-228F-40FB-9990-FDF67683DA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804F-D727-44A4-A1E4-F96CF7F66749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6298-228F-40FB-9990-FDF67683DA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804F-D727-44A4-A1E4-F96CF7F66749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6298-228F-40FB-9990-FDF67683DA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804F-D727-44A4-A1E4-F96CF7F66749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6298-228F-40FB-9990-FDF67683DA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804F-D727-44A4-A1E4-F96CF7F66749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6298-228F-40FB-9990-FDF67683DA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804F-D727-44A4-A1E4-F96CF7F66749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6298-228F-40FB-9990-FDF67683DA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804F-D727-44A4-A1E4-F96CF7F66749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6298-228F-40FB-9990-FDF67683DA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804F-D727-44A4-A1E4-F96CF7F66749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6298-228F-40FB-9990-FDF67683DA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804F-D727-44A4-A1E4-F96CF7F66749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6298-228F-40FB-9990-FDF67683DA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804F-D727-44A4-A1E4-F96CF7F66749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0A6298-228F-40FB-9990-FDF67683DA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C0A6298-228F-40FB-9990-FDF67683DA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697804F-D727-44A4-A1E4-F96CF7F66749}" type="datetimeFigureOut">
              <a:rPr lang="en-US" smtClean="0"/>
              <a:t>12/25/2021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524000"/>
            <a:ext cx="708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2800" dirty="0" smtClean="0">
                <a:latin typeface="Arial Black" pitchFamily="34" charset="0"/>
              </a:rPr>
              <a:t>HEAD START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      </a:t>
            </a:r>
            <a:r>
              <a:rPr lang="en-US" sz="2800" dirty="0" smtClean="0">
                <a:latin typeface="Arial Black" pitchFamily="34" charset="0"/>
              </a:rPr>
              <a:t>CHAPTER -2</a:t>
            </a:r>
          </a:p>
          <a:p>
            <a:pPr algn="ctr"/>
            <a:endParaRPr 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32766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DOMAIN : PYTHON</a:t>
            </a:r>
            <a:endParaRPr lang="en-US" sz="2400" dirty="0">
              <a:latin typeface="Arial Black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436" y="2514600"/>
            <a:ext cx="4191000" cy="325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5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Naheed</a:t>
            </a:r>
            <a:r>
              <a:rPr lang="en-US" dirty="0" smtClean="0"/>
              <a:t> </a:t>
            </a:r>
            <a:r>
              <a:rPr lang="en-US" dirty="0" err="1" smtClean="0"/>
              <a:t>khanum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Electrical and electronics engineering.</a:t>
            </a:r>
          </a:p>
          <a:p>
            <a:pPr marL="0" indent="0">
              <a:buNone/>
            </a:pPr>
            <a:r>
              <a:rPr lang="en-US" dirty="0" smtClean="0"/>
              <a:t>                  1604-19-734-004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Rabaab</a:t>
            </a:r>
            <a:r>
              <a:rPr lang="en-US" dirty="0" smtClean="0"/>
              <a:t> </a:t>
            </a:r>
            <a:r>
              <a:rPr lang="en-US" dirty="0" err="1" smtClean="0"/>
              <a:t>fatima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Electrical and electronics engineering.</a:t>
            </a:r>
          </a:p>
          <a:p>
            <a:pPr marL="0" indent="0">
              <a:buNone/>
            </a:pPr>
            <a:r>
              <a:rPr lang="en-US" dirty="0" smtClean="0"/>
              <a:t>                       1604-19-734-032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Maleeha</a:t>
            </a:r>
            <a:r>
              <a:rPr lang="en-US" dirty="0" smtClean="0"/>
              <a:t> </a:t>
            </a:r>
            <a:r>
              <a:rPr lang="en-US" dirty="0" err="1" smtClean="0"/>
              <a:t>nurain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Electrical and electronics engineering</a:t>
            </a:r>
          </a:p>
          <a:p>
            <a:pPr marL="0" indent="0">
              <a:buNone/>
            </a:pPr>
            <a:r>
              <a:rPr lang="en-US" dirty="0" smtClean="0"/>
              <a:t>                          </a:t>
            </a:r>
            <a:r>
              <a:rPr lang="en-US" dirty="0" smtClean="0"/>
              <a:t>1604-19-734-003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1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" t="6515" r="8485" b="25623"/>
          <a:stretch/>
        </p:blipFill>
        <p:spPr>
          <a:xfrm>
            <a:off x="1447800" y="1447800"/>
            <a:ext cx="6629400" cy="48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609600"/>
            <a:ext cx="48301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lgerian" pitchFamily="82" charset="0"/>
              </a:rPr>
              <a:t>                  Project  -1</a:t>
            </a:r>
          </a:p>
          <a:p>
            <a:endParaRPr lang="en-US" sz="3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6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" t="666" r="-142" b="9124"/>
          <a:stretch/>
        </p:blipFill>
        <p:spPr bwMode="auto">
          <a:xfrm>
            <a:off x="4419600" y="1904999"/>
            <a:ext cx="4405086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" t="5345" r="14404" b="9576"/>
          <a:stretch/>
        </p:blipFill>
        <p:spPr bwMode="auto">
          <a:xfrm>
            <a:off x="685800" y="2216724"/>
            <a:ext cx="3352799" cy="410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5800" y="9144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itchFamily="34" charset="0"/>
              </a:rPr>
              <a:t>The outcome of the project:</a:t>
            </a:r>
            <a:endParaRPr lang="en-US" sz="3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21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App: python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Arial Rounded MT Bold" pitchFamily="34" charset="0"/>
              </a:rPr>
              <a:t>Courses: </a:t>
            </a:r>
            <a:r>
              <a:rPr lang="en-US" dirty="0" smtClean="0">
                <a:latin typeface="Arial Rounded MT Bold" pitchFamily="34" charset="0"/>
                <a:hlinkClick r:id="rId2"/>
              </a:rPr>
              <a:t>www.youtube.com</a:t>
            </a:r>
            <a:endParaRPr lang="en-US" dirty="0" smtClean="0"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  <a:hlinkClick r:id="rId3"/>
              </a:rPr>
              <a:t>www.w3schools.com</a:t>
            </a:r>
            <a:endParaRPr lang="en-US" dirty="0" smtClean="0">
              <a:latin typeface="Arial Rounded MT Bold" pitchFamily="34" charset="0"/>
            </a:endParaRPr>
          </a:p>
          <a:p>
            <a:endParaRPr lang="en-US" dirty="0" smtClean="0">
              <a:latin typeface="Arial Rounded MT Bold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2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76200"/>
            <a:ext cx="9067800" cy="6781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3600" y="22098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 Rounded MT Bold" pitchFamily="34" charset="0"/>
              </a:rPr>
              <a:t>THANK YOU</a:t>
            </a:r>
            <a:endParaRPr lang="en-US" sz="48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87</TotalTime>
  <Words>65</Words>
  <Application>Microsoft Office PowerPoint</Application>
  <PresentationFormat>On-screen Show (4:3)</PresentationFormat>
  <Paragraphs>23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PowerPoint Presentation</vt:lpstr>
      <vt:lpstr>GROUP MEMBERS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win7</dc:creator>
  <cp:lastModifiedBy>win7</cp:lastModifiedBy>
  <cp:revision>10</cp:revision>
  <dcterms:created xsi:type="dcterms:W3CDTF">2021-12-25T06:40:53Z</dcterms:created>
  <dcterms:modified xsi:type="dcterms:W3CDTF">2021-12-25T12:13:04Z</dcterms:modified>
</cp:coreProperties>
</file>