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2608A-253F-4A4B-A2CF-28D0F06CF311}" v="208" dt="2024-08-31T09:25:2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eel Muhammad Siddiqui" userId="1896b869-94b4-4bc8-8f21-b59cf6e757c6" providerId="ADAL" clId="{4AD2608A-253F-4A4B-A2CF-28D0F06CF311}"/>
    <pc:docChg chg="undo custSel modSld">
      <pc:chgData name="Naheel Muhammad Siddiqui" userId="1896b869-94b4-4bc8-8f21-b59cf6e757c6" providerId="ADAL" clId="{4AD2608A-253F-4A4B-A2CF-28D0F06CF311}" dt="2024-08-31T09:25:23.266" v="256"/>
      <pc:docMkLst>
        <pc:docMk/>
      </pc:docMkLst>
      <pc:sldChg chg="addSp modSp mod modTransition setBg addAnim modAnim setClrOvrMap">
        <pc:chgData name="Naheel Muhammad Siddiqui" userId="1896b869-94b4-4bc8-8f21-b59cf6e757c6" providerId="ADAL" clId="{4AD2608A-253F-4A4B-A2CF-28D0F06CF311}" dt="2024-08-31T09:24:19.193" v="251" actId="1076"/>
        <pc:sldMkLst>
          <pc:docMk/>
          <pc:sldMk cId="3477993941" sldId="256"/>
        </pc:sldMkLst>
        <pc:spChg chg="mod">
          <ac:chgData name="Naheel Muhammad Siddiqui" userId="1896b869-94b4-4bc8-8f21-b59cf6e757c6" providerId="ADAL" clId="{4AD2608A-253F-4A4B-A2CF-28D0F06CF311}" dt="2024-08-31T09:24:19.193" v="251" actId="1076"/>
          <ac:spMkLst>
            <pc:docMk/>
            <pc:sldMk cId="3477993941" sldId="256"/>
            <ac:spMk id="2" creationId="{00000000-0000-0000-0000-000000000000}"/>
          </ac:spMkLst>
        </pc:spChg>
        <pc:spChg chg="mod">
          <ac:chgData name="Naheel Muhammad Siddiqui" userId="1896b869-94b4-4bc8-8f21-b59cf6e757c6" providerId="ADAL" clId="{4AD2608A-253F-4A4B-A2CF-28D0F06CF311}" dt="2024-08-31T09:14:42.392" v="77" actId="26606"/>
          <ac:spMkLst>
            <pc:docMk/>
            <pc:sldMk cId="3477993941" sldId="256"/>
            <ac:spMk id="3" creationId="{00000000-0000-0000-0000-000000000000}"/>
          </ac:spMkLst>
        </pc:spChg>
        <pc:spChg chg="add mod">
          <ac:chgData name="Naheel Muhammad Siddiqui" userId="1896b869-94b4-4bc8-8f21-b59cf6e757c6" providerId="ADAL" clId="{4AD2608A-253F-4A4B-A2CF-28D0F06CF311}" dt="2024-08-31T09:14:42.392" v="77" actId="26606"/>
          <ac:spMkLst>
            <pc:docMk/>
            <pc:sldMk cId="3477993941" sldId="256"/>
            <ac:spMk id="4" creationId="{2D686F72-C9D5-EFEA-567F-B2A31E206D0C}"/>
          </ac:spMkLst>
        </pc:spChg>
        <pc:spChg chg="add">
          <ac:chgData name="Naheel Muhammad Siddiqui" userId="1896b869-94b4-4bc8-8f21-b59cf6e757c6" providerId="ADAL" clId="{4AD2608A-253F-4A4B-A2CF-28D0F06CF311}" dt="2024-08-31T09:14:42.392" v="77" actId="26606"/>
          <ac:spMkLst>
            <pc:docMk/>
            <pc:sldMk cId="3477993941" sldId="256"/>
            <ac:spMk id="1033" creationId="{71B2258F-86CA-4D4D-8270-BC05FCDEBFB3}"/>
          </ac:spMkLst>
        </pc:spChg>
        <pc:picChg chg="add mod">
          <ac:chgData name="Naheel Muhammad Siddiqui" userId="1896b869-94b4-4bc8-8f21-b59cf6e757c6" providerId="ADAL" clId="{4AD2608A-253F-4A4B-A2CF-28D0F06CF311}" dt="2024-08-31T09:03:31.958" v="14" actId="1076"/>
          <ac:picMkLst>
            <pc:docMk/>
            <pc:sldMk cId="3477993941" sldId="256"/>
            <ac:picMk id="1026" creationId="{76CC083B-EE93-D086-99F1-4A65C665F985}"/>
          </ac:picMkLst>
        </pc:picChg>
        <pc:picChg chg="add mod">
          <ac:chgData name="Naheel Muhammad Siddiqui" userId="1896b869-94b4-4bc8-8f21-b59cf6e757c6" providerId="ADAL" clId="{4AD2608A-253F-4A4B-A2CF-28D0F06CF311}" dt="2024-08-31T09:14:54.971" v="80" actId="1076"/>
          <ac:picMkLst>
            <pc:docMk/>
            <pc:sldMk cId="3477993941" sldId="256"/>
            <ac:picMk id="1028" creationId="{8D4D5017-2ACF-9DF9-4A7A-222B7BA34852}"/>
          </ac:picMkLst>
        </pc:picChg>
      </pc:sldChg>
      <pc:sldChg chg="addSp delSp modSp mod modTransition setBg modAnim">
        <pc:chgData name="Naheel Muhammad Siddiqui" userId="1896b869-94b4-4bc8-8f21-b59cf6e757c6" providerId="ADAL" clId="{4AD2608A-253F-4A4B-A2CF-28D0F06CF311}" dt="2024-08-31T09:25:23.266" v="256"/>
        <pc:sldMkLst>
          <pc:docMk/>
          <pc:sldMk cId="3266349465" sldId="257"/>
        </pc:sldMkLst>
        <pc:spChg chg="mod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" creationId="{00000000-0000-0000-0000-000000000000}"/>
          </ac:spMkLst>
        </pc:spChg>
        <pc:spChg chg="mod">
          <ac:chgData name="Naheel Muhammad Siddiqui" userId="1896b869-94b4-4bc8-8f21-b59cf6e757c6" providerId="ADAL" clId="{4AD2608A-253F-4A4B-A2CF-28D0F06CF311}" dt="2024-08-31T09:17:04.694" v="98" actId="404"/>
          <ac:spMkLst>
            <pc:docMk/>
            <pc:sldMk cId="3266349465" sldId="257"/>
            <ac:spMk id="3" creationId="{00000000-0000-0000-0000-000000000000}"/>
          </ac:spMkLst>
        </pc:spChg>
        <pc:spChg chg="add del">
          <ac:chgData name="Naheel Muhammad Siddiqui" userId="1896b869-94b4-4bc8-8f21-b59cf6e757c6" providerId="ADAL" clId="{4AD2608A-253F-4A4B-A2CF-28D0F06CF311}" dt="2024-08-31T09:15:48.019" v="83" actId="26606"/>
          <ac:spMkLst>
            <pc:docMk/>
            <pc:sldMk cId="3266349465" sldId="257"/>
            <ac:spMk id="2055" creationId="{03AF1C04-3FEF-41BD-BB84-2F263765BEBC}"/>
          </ac:spMkLst>
        </pc:spChg>
        <pc:spChg chg="add del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077" creationId="{7C432AFE-B3D2-4BFF-BF8F-96C27AFF1AC7}"/>
          </ac:spMkLst>
        </pc:spChg>
        <pc:spChg chg="add del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079" creationId="{AF2F604E-43BE-4DC3-B983-E071523364F8}"/>
          </ac:spMkLst>
        </pc:spChg>
        <pc:spChg chg="add del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081" creationId="{08C9B587-E65E-4B52-B37C-ABEBB6E87928}"/>
          </ac:spMkLst>
        </pc:spChg>
        <pc:spChg chg="add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086" creationId="{7C432AFE-B3D2-4BFF-BF8F-96C27AFF1AC7}"/>
          </ac:spMkLst>
        </pc:spChg>
        <pc:spChg chg="add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088" creationId="{AF2F604E-43BE-4DC3-B983-E071523364F8}"/>
          </ac:spMkLst>
        </pc:spChg>
        <pc:spChg chg="add">
          <ac:chgData name="Naheel Muhammad Siddiqui" userId="1896b869-94b4-4bc8-8f21-b59cf6e757c6" providerId="ADAL" clId="{4AD2608A-253F-4A4B-A2CF-28D0F06CF311}" dt="2024-08-31T09:16:47.387" v="88" actId="26606"/>
          <ac:spMkLst>
            <pc:docMk/>
            <pc:sldMk cId="3266349465" sldId="257"/>
            <ac:spMk id="2090" creationId="{08C9B587-E65E-4B52-B37C-ABEBB6E87928}"/>
          </ac:spMkLst>
        </pc:spChg>
        <pc:grpChg chg="add del">
          <ac:chgData name="Naheel Muhammad Siddiqui" userId="1896b869-94b4-4bc8-8f21-b59cf6e757c6" providerId="ADAL" clId="{4AD2608A-253F-4A4B-A2CF-28D0F06CF311}" dt="2024-08-31T09:15:48.019" v="83" actId="26606"/>
          <ac:grpSpMkLst>
            <pc:docMk/>
            <pc:sldMk cId="3266349465" sldId="257"/>
            <ac:grpSpMk id="2057" creationId="{E56E71F1-5A87-4A96-B42F-2DFA1B766B5E}"/>
          </ac:grpSpMkLst>
        </pc:grpChg>
        <pc:grpChg chg="add del">
          <ac:chgData name="Naheel Muhammad Siddiqui" userId="1896b869-94b4-4bc8-8f21-b59cf6e757c6" providerId="ADAL" clId="{4AD2608A-253F-4A4B-A2CF-28D0F06CF311}" dt="2024-08-31T09:15:48.019" v="83" actId="26606"/>
          <ac:grpSpMkLst>
            <pc:docMk/>
            <pc:sldMk cId="3266349465" sldId="257"/>
            <ac:grpSpMk id="2061" creationId="{C733FE3C-12C4-4FA2-A795-87D2F6776A53}"/>
          </ac:grpSpMkLst>
        </pc:grpChg>
        <pc:grpChg chg="add del">
          <ac:chgData name="Naheel Muhammad Siddiqui" userId="1896b869-94b4-4bc8-8f21-b59cf6e757c6" providerId="ADAL" clId="{4AD2608A-253F-4A4B-A2CF-28D0F06CF311}" dt="2024-08-31T09:15:48.019" v="83" actId="26606"/>
          <ac:grpSpMkLst>
            <pc:docMk/>
            <pc:sldMk cId="3266349465" sldId="257"/>
            <ac:grpSpMk id="2065" creationId="{0C2B5F12-8A82-4A59-9400-3164CBF47F63}"/>
          </ac:grpSpMkLst>
        </pc:grpChg>
        <pc:picChg chg="add mod ord">
          <ac:chgData name="Naheel Muhammad Siddiqui" userId="1896b869-94b4-4bc8-8f21-b59cf6e757c6" providerId="ADAL" clId="{4AD2608A-253F-4A4B-A2CF-28D0F06CF311}" dt="2024-08-31T09:16:53.200" v="91" actId="27614"/>
          <ac:picMkLst>
            <pc:docMk/>
            <pc:sldMk cId="3266349465" sldId="257"/>
            <ac:picMk id="2050" creationId="{4CFC25F6-249C-196C-F2C2-CD22FF72CA57}"/>
          </ac:picMkLst>
        </pc:picChg>
      </pc:sldChg>
      <pc:sldChg chg="addSp modSp mod modTransition modAnim">
        <pc:chgData name="Naheel Muhammad Siddiqui" userId="1896b869-94b4-4bc8-8f21-b59cf6e757c6" providerId="ADAL" clId="{4AD2608A-253F-4A4B-A2CF-28D0F06CF311}" dt="2024-08-31T09:24:34.719" v="254"/>
        <pc:sldMkLst>
          <pc:docMk/>
          <pc:sldMk cId="2358570250" sldId="258"/>
        </pc:sldMkLst>
        <pc:spChg chg="mod">
          <ac:chgData name="Naheel Muhammad Siddiqui" userId="1896b869-94b4-4bc8-8f21-b59cf6e757c6" providerId="ADAL" clId="{4AD2608A-253F-4A4B-A2CF-28D0F06CF311}" dt="2024-08-31T09:21:06.642" v="166" actId="1076"/>
          <ac:spMkLst>
            <pc:docMk/>
            <pc:sldMk cId="2358570250" sldId="258"/>
            <ac:spMk id="2" creationId="{00000000-0000-0000-0000-000000000000}"/>
          </ac:spMkLst>
        </pc:spChg>
        <pc:graphicFrameChg chg="mod modGraphic">
          <ac:chgData name="Naheel Muhammad Siddiqui" userId="1896b869-94b4-4bc8-8f21-b59cf6e757c6" providerId="ADAL" clId="{4AD2608A-253F-4A4B-A2CF-28D0F06CF311}" dt="2024-08-31T09:23:12.557" v="247" actId="255"/>
          <ac:graphicFrameMkLst>
            <pc:docMk/>
            <pc:sldMk cId="2358570250" sldId="258"/>
            <ac:graphicFrameMk id="4" creationId="{00000000-0000-0000-0000-000000000000}"/>
          </ac:graphicFrameMkLst>
        </pc:graphicFrameChg>
        <pc:picChg chg="add mod ord">
          <ac:chgData name="Naheel Muhammad Siddiqui" userId="1896b869-94b4-4bc8-8f21-b59cf6e757c6" providerId="ADAL" clId="{4AD2608A-253F-4A4B-A2CF-28D0F06CF311}" dt="2024-08-31T09:18:19.265" v="102" actId="962"/>
          <ac:picMkLst>
            <pc:docMk/>
            <pc:sldMk cId="2358570250" sldId="258"/>
            <ac:picMk id="5" creationId="{80733420-990C-4D44-EF38-8AD8D4C2D7C9}"/>
          </ac:picMkLst>
        </pc:picChg>
      </pc:sldChg>
      <pc:sldChg chg="addSp delSp modSp mod modTransition setBg modAnim">
        <pc:chgData name="Naheel Muhammad Siddiqui" userId="1896b869-94b4-4bc8-8f21-b59cf6e757c6" providerId="ADAL" clId="{4AD2608A-253F-4A4B-A2CF-28D0F06CF311}" dt="2024-08-31T09:24:40.798" v="255"/>
        <pc:sldMkLst>
          <pc:docMk/>
          <pc:sldMk cId="3339313282" sldId="259"/>
        </pc:sldMkLst>
        <pc:spChg chg="mod">
          <ac:chgData name="Naheel Muhammad Siddiqui" userId="1896b869-94b4-4bc8-8f21-b59cf6e757c6" providerId="ADAL" clId="{4AD2608A-253F-4A4B-A2CF-28D0F06CF311}" dt="2024-08-31T09:22:50.769" v="246" actId="20577"/>
          <ac:spMkLst>
            <pc:docMk/>
            <pc:sldMk cId="3339313282" sldId="259"/>
            <ac:spMk id="2" creationId="{00000000-0000-0000-0000-000000000000}"/>
          </ac:spMkLst>
        </pc:spChg>
        <pc:spChg chg="add mod">
          <ac:chgData name="Naheel Muhammad Siddiqui" userId="1896b869-94b4-4bc8-8f21-b59cf6e757c6" providerId="ADAL" clId="{4AD2608A-253F-4A4B-A2CF-28D0F06CF311}" dt="2024-08-31T09:10:21.415" v="51" actId="14826"/>
          <ac:spMkLst>
            <pc:docMk/>
            <pc:sldMk cId="3339313282" sldId="259"/>
            <ac:spMk id="3" creationId="{C17E89C8-1750-A584-0609-7AE3A0BEE83A}"/>
          </ac:spMkLst>
        </pc:spChg>
        <pc:spChg chg="mod">
          <ac:chgData name="Naheel Muhammad Siddiqui" userId="1896b869-94b4-4bc8-8f21-b59cf6e757c6" providerId="ADAL" clId="{4AD2608A-253F-4A4B-A2CF-28D0F06CF311}" dt="2024-08-31T09:11:06" v="63" actId="1076"/>
          <ac:spMkLst>
            <pc:docMk/>
            <pc:sldMk cId="3339313282" sldId="259"/>
            <ac:spMk id="4" creationId="{00000000-0000-0000-0000-000000000000}"/>
          </ac:spMkLst>
        </pc:spChg>
        <pc:spChg chg="add del">
          <ac:chgData name="Naheel Muhammad Siddiqui" userId="1896b869-94b4-4bc8-8f21-b59cf6e757c6" providerId="ADAL" clId="{4AD2608A-253F-4A4B-A2CF-28D0F06CF311}" dt="2024-08-31T09:08:59.864" v="46" actId="26606"/>
          <ac:spMkLst>
            <pc:docMk/>
            <pc:sldMk cId="3339313282" sldId="259"/>
            <ac:spMk id="10" creationId="{F13C74B1-5B17-4795-BED0-7140497B445A}"/>
          </ac:spMkLst>
        </pc:spChg>
        <pc:spChg chg="add del">
          <ac:chgData name="Naheel Muhammad Siddiqui" userId="1896b869-94b4-4bc8-8f21-b59cf6e757c6" providerId="ADAL" clId="{4AD2608A-253F-4A4B-A2CF-28D0F06CF311}" dt="2024-08-31T09:08:59.864" v="46" actId="26606"/>
          <ac:spMkLst>
            <pc:docMk/>
            <pc:sldMk cId="3339313282" sldId="259"/>
            <ac:spMk id="12" creationId="{D4974D33-8DC5-464E-8C6D-BE58F0669C17}"/>
          </ac:spMkLst>
        </pc:spChg>
        <pc:spChg chg="add">
          <ac:chgData name="Naheel Muhammad Siddiqui" userId="1896b869-94b4-4bc8-8f21-b59cf6e757c6" providerId="ADAL" clId="{4AD2608A-253F-4A4B-A2CF-28D0F06CF311}" dt="2024-08-31T09:08:59.909" v="47" actId="26606"/>
          <ac:spMkLst>
            <pc:docMk/>
            <pc:sldMk cId="3339313282" sldId="259"/>
            <ac:spMk id="14" creationId="{55D4142C-5077-457F-A6AD-3FECFDB39685}"/>
          </ac:spMkLst>
        </pc:spChg>
        <pc:spChg chg="add">
          <ac:chgData name="Naheel Muhammad Siddiqui" userId="1896b869-94b4-4bc8-8f21-b59cf6e757c6" providerId="ADAL" clId="{4AD2608A-253F-4A4B-A2CF-28D0F06CF311}" dt="2024-08-31T09:08:59.909" v="47" actId="26606"/>
          <ac:spMkLst>
            <pc:docMk/>
            <pc:sldMk cId="3339313282" sldId="259"/>
            <ac:spMk id="15" creationId="{9AA72BD9-2C5A-4EDC-931F-5AA08EACA0F3}"/>
          </ac:spMkLst>
        </pc:spChg>
        <pc:spChg chg="add">
          <ac:chgData name="Naheel Muhammad Siddiqui" userId="1896b869-94b4-4bc8-8f21-b59cf6e757c6" providerId="ADAL" clId="{4AD2608A-253F-4A4B-A2CF-28D0F06CF311}" dt="2024-08-31T09:08:59.909" v="47" actId="26606"/>
          <ac:spMkLst>
            <pc:docMk/>
            <pc:sldMk cId="3339313282" sldId="259"/>
            <ac:spMk id="16" creationId="{7A5F0580-5EE9-419F-96EE-B6529EF6E7D0}"/>
          </ac:spMkLst>
        </pc:spChg>
        <pc:spChg chg="add">
          <ac:chgData name="Naheel Muhammad Siddiqui" userId="1896b869-94b4-4bc8-8f21-b59cf6e757c6" providerId="ADAL" clId="{4AD2608A-253F-4A4B-A2CF-28D0F06CF311}" dt="2024-08-31T09:08:59.909" v="47" actId="26606"/>
          <ac:spMkLst>
            <pc:docMk/>
            <pc:sldMk cId="3339313282" sldId="259"/>
            <ac:spMk id="17" creationId="{DD3981AC-7B61-4947-BCF3-F7AA7FA385B9}"/>
          </ac:spMkLst>
        </pc:spChg>
        <pc:picChg chg="mod ord">
          <ac:chgData name="Naheel Muhammad Siddiqui" userId="1896b869-94b4-4bc8-8f21-b59cf6e757c6" providerId="ADAL" clId="{4AD2608A-253F-4A4B-A2CF-28D0F06CF311}" dt="2024-08-31T09:10:21.415" v="51" actId="14826"/>
          <ac:picMkLst>
            <pc:docMk/>
            <pc:sldMk cId="3339313282" sldId="259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BE94-7AED-4E92-8A6A-0212D234E59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7FE2-8DD3-46BD-89B0-DF9C5FAD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rtugal_2-3_Denmark,_Football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.alphacoders.com/big.php?i=482000&amp;lang=Frenc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kl.com/news/world-cup-2018-boasts-a-final-of-differing-styles-aims-and-ambitions-but-it-remains-the-biggest-event-in-spor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.wikipedia.org/wiki/Lionel_Messi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4D5017-2ACF-9DF9-4A7A-222B7BA3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119" r="4880" b="-2"/>
          <a:stretch/>
        </p:blipFill>
        <p:spPr bwMode="auto">
          <a:xfrm>
            <a:off x="-18738" y="24984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969973"/>
            <a:ext cx="6858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lgerian" pitchFamily="82" charset="0"/>
              </a:rPr>
              <a:t>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86F72-C9D5-EFEA-567F-B2A31E206D0C}"/>
              </a:ext>
            </a:extLst>
          </p:cNvPr>
          <p:cNvSpPr txBox="1"/>
          <p:nvPr/>
        </p:nvSpPr>
        <p:spPr>
          <a:xfrm>
            <a:off x="6836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s.wikimedia.org/wiki/File:Portugal_2-3_Denmark,_Football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9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football ball on a field&#10;&#10;Description automatically generated">
            <a:extLst>
              <a:ext uri="{FF2B5EF4-FFF2-40B4-BE49-F238E27FC236}">
                <a16:creationId xmlns:a16="http://schemas.microsoft.com/office/drawing/2014/main" id="{4CFC25F6-249C-196C-F2C2-CD22FF72C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712" r="2955"/>
          <a:stretch/>
        </p:blipFill>
        <p:spPr bwMode="auto">
          <a:xfrm>
            <a:off x="20" y="10"/>
            <a:ext cx="9143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Football is a dynamic sport played between two teams, where the goal is to score by getting the ball into the opposing team's net. It’s a game of strategy, skill, and teamwork, enjoyed by millions around the world.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49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old trophy on a white pedestal&#10;&#10;Description automatically generated">
            <a:extLst>
              <a:ext uri="{FF2B5EF4-FFF2-40B4-BE49-F238E27FC236}">
                <a16:creationId xmlns:a16="http://schemas.microsoft.com/office/drawing/2014/main" id="{80733420-990C-4D44-EF38-8AD8D4C2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038"/>
            <a:ext cx="9144000" cy="6855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lgerian" pitchFamily="82" charset="0"/>
              </a:rPr>
              <a:t>WORLD CUP</a:t>
            </a:r>
            <a:br>
              <a:rPr lang="en-US" sz="4800" b="1" dirty="0">
                <a:latin typeface="Algerian" pitchFamily="82" charset="0"/>
              </a:rPr>
            </a:br>
            <a:r>
              <a:rPr lang="en-US" sz="3100" b="1" dirty="0">
                <a:latin typeface="Algerian" pitchFamily="82" charset="0"/>
              </a:rPr>
              <a:t>the most iconic football tournament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95691"/>
              </p:ext>
            </p:extLst>
          </p:nvPr>
        </p:nvGraphicFramePr>
        <p:xfrm>
          <a:off x="457200" y="4572000"/>
          <a:ext cx="8229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Brazil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Argentina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Uruguay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World Cups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7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502" b="10502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8" y="1534369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THE ICON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378" y="2659081"/>
            <a:ext cx="2578608" cy="320040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Lionel Messi, with his unmatched skill, record-breaking achievements, and seven Ballon d'Or awards, is the face of modern football. His incredible talent, consistency, and humility have made him a global icon and a true representative of the sport.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E89C8-1750-A584-0609-7AE3A0BEE83A}"/>
              </a:ext>
            </a:extLst>
          </p:cNvPr>
          <p:cNvSpPr txBox="1"/>
          <p:nvPr/>
        </p:nvSpPr>
        <p:spPr>
          <a:xfrm>
            <a:off x="2641851" y="6858000"/>
            <a:ext cx="6502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l.wikipedia.org/wiki/Lionel_Messi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3931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Cambria</vt:lpstr>
      <vt:lpstr>Office Theme</vt:lpstr>
      <vt:lpstr>FOOTBALL</vt:lpstr>
      <vt:lpstr>INTRODUCTION</vt:lpstr>
      <vt:lpstr>WORLD CUP the most iconic football tournament</vt:lpstr>
      <vt:lpstr>THE ICON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</dc:title>
  <dc:creator>Wajeeha Siddiqui</dc:creator>
  <cp:lastModifiedBy>Naheel Muhammad Siddiqui</cp:lastModifiedBy>
  <cp:revision>1</cp:revision>
  <dcterms:created xsi:type="dcterms:W3CDTF">2024-08-28T14:21:41Z</dcterms:created>
  <dcterms:modified xsi:type="dcterms:W3CDTF">2024-08-31T09:25:27Z</dcterms:modified>
</cp:coreProperties>
</file>