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Relationship Id="rId4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Relationship Id="rId5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PHP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62" y="811212"/>
            <a:ext cx="621982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>
            <a:off x="105825" y="42325"/>
            <a:ext cx="75918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$_SERVER[PHP_SELF]:</a:t>
            </a:r>
            <a:r>
              <a:rPr lang="es"/>
              <a:t> contiene la dirección de la página (relativo a la raíz, es decir, sin el nombre del servidor).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0" y="1411300"/>
            <a:ext cx="80082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Definir constantes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La función define(nombre_constante,valor_constante) permite definir constantes.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12600"/>
            <a:ext cx="8839199" cy="781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900"/>
              </a:spcBef>
              <a:spcAft>
                <a:spcPts val="5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 sz="1800" u="sng">
                <a:solidFill>
                  <a:srgbClr val="474747"/>
                </a:solidFill>
                <a:highlight>
                  <a:srgbClr val="FFFFFF"/>
                </a:highlight>
              </a:rPr>
              <a:t>Ejemplo de PHP array con índice numérico (indexado)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87" y="1428937"/>
            <a:ext cx="298132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900"/>
              </a:spcBef>
              <a:spcAft>
                <a:spcPts val="5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 sz="1800" u="sng">
                <a:solidFill>
                  <a:srgbClr val="474747"/>
                </a:solidFill>
                <a:highlight>
                  <a:srgbClr val="FFFFFF"/>
                </a:highlight>
              </a:rPr>
              <a:t>Ejemplo de PHP array asociativo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412" y="2062162"/>
            <a:ext cx="635317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283475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900"/>
              </a:spcBef>
              <a:spcAft>
                <a:spcPts val="5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 sz="1800" u="sng">
                <a:solidFill>
                  <a:srgbClr val="474747"/>
                </a:solidFill>
                <a:highlight>
                  <a:srgbClr val="FFFFFF"/>
                </a:highlight>
              </a:rPr>
              <a:t>Ejemplo de PHP array bidimensional (multidimensional)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675" y="1184225"/>
            <a:ext cx="42672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4425" y="1150749"/>
            <a:ext cx="2973925" cy="1542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8375" y="3053575"/>
            <a:ext cx="298132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Validación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13385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Errores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79123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