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3" r:id="rId8"/>
    <p:sldId id="264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A06800-AC18-41ED-9CE4-456639C1BC43}">
          <p14:sldIdLst>
            <p14:sldId id="256"/>
            <p14:sldId id="258"/>
            <p14:sldId id="259"/>
            <p14:sldId id="260"/>
            <p14:sldId id="261"/>
            <p14:sldId id="267"/>
            <p14:sldId id="263"/>
            <p14:sldId id="264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31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7663DA-DB57-4CCE-BFA8-BCF8D9F73D7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717" y="2539100"/>
            <a:ext cx="4351025" cy="2283824"/>
          </a:xfrm>
        </p:spPr>
        <p:txBody>
          <a:bodyPr/>
          <a:lstStyle/>
          <a:p>
            <a:r>
              <a:rPr lang="en-US" sz="2800" b="1" i="1" dirty="0">
                <a:solidFill>
                  <a:schemeClr val="bg1"/>
                </a:solidFill>
              </a:rPr>
              <a:t>Personal Diary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Project PresentatiON (Group - 08)</a:t>
            </a:r>
          </a:p>
        </p:txBody>
      </p:sp>
    </p:spTree>
    <p:extLst>
      <p:ext uri="{BB962C8B-B14F-4D97-AF65-F5344CB8AC3E}">
        <p14:creationId xmlns:p14="http://schemas.microsoft.com/office/powerpoint/2010/main" val="11424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612" y="251208"/>
            <a:ext cx="510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chemeClr val="bg1">
                    <a:lumMod val="65000"/>
                  </a:schemeClr>
                </a:solidFill>
              </a:rPr>
              <a:t>Testing &amp; Validation</a:t>
            </a:r>
          </a:p>
        </p:txBody>
      </p:sp>
      <p:sp useBgFill="1">
        <p:nvSpPr>
          <p:cNvPr id="3" name="TextBox 2"/>
          <p:cNvSpPr txBox="1"/>
          <p:nvPr/>
        </p:nvSpPr>
        <p:spPr>
          <a:xfrm>
            <a:off x="1004836" y="1235947"/>
            <a:ext cx="8340132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chemeClr val="bg1"/>
                </a:solidFill>
                <a:latin typeface="Arial" panose="020B0604020202020204" pitchFamily="34" charset="0"/>
              </a:rPr>
              <a:t>Tests Conducted: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Adding, viewing, editing, deleting, and        searching entries.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Encrypting and decrypting entries.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File reading and saving functionality.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chemeClr val="bg1"/>
                </a:solidFill>
                <a:latin typeface="Arial" panose="020B0604020202020204" pitchFamily="34" charset="0"/>
              </a:rPr>
              <a:t>Validation: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Manual testing for all functions.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09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8998" y="2334641"/>
            <a:ext cx="888736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 secure diary application with encryption and file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and effective for managing personal diary entries.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encryption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password protection and GUI.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 sorting and exporting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124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tx2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70" y="2189760"/>
            <a:ext cx="6541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Thank </a:t>
            </a:r>
            <a:r>
              <a:rPr lang="en-US" sz="600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you! </a:t>
            </a:r>
            <a:r>
              <a:rPr lang="en-US" sz="6000">
                <a:latin typeface="MV Boli" panose="02000500030200090000" pitchFamily="2" charset="0"/>
                <a:cs typeface="MV Boli" panose="02000500030200090000" pitchFamily="2" charset="0"/>
              </a:rPr>
              <a:t>:`)</a:t>
            </a:r>
            <a:endParaRPr lang="en-US" sz="6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6535" y="3376245"/>
            <a:ext cx="6119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6759845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827423"/>
          </a:xfrm>
        </p:spPr>
        <p:txBody>
          <a:bodyPr/>
          <a:lstStyle/>
          <a:p>
            <a:r>
              <a:rPr lang="en-US" b="1" i="1" dirty="0"/>
              <a:t>Team Credits: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754" y="2862118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Jayed Al Nahian (2422422642)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Sayeed Manir (24211700042)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Md Tausif Uddin Aishwarja (2423815042)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Prince Mahmud Papel (2421805042)     </a:t>
            </a:r>
          </a:p>
        </p:txBody>
      </p:sp>
    </p:spTree>
    <p:extLst>
      <p:ext uri="{BB962C8B-B14F-4D97-AF65-F5344CB8AC3E}">
        <p14:creationId xmlns:p14="http://schemas.microsoft.com/office/powerpoint/2010/main" val="2834421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03330"/>
            <a:ext cx="8761413" cy="706964"/>
          </a:xfrm>
        </p:spPr>
        <p:txBody>
          <a:bodyPr/>
          <a:lstStyle/>
          <a:p>
            <a:r>
              <a:rPr lang="en-US" sz="4000" b="1" i="1" dirty="0">
                <a:solidFill>
                  <a:schemeClr val="bg1"/>
                </a:solidFill>
              </a:rPr>
              <a:t>Project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487" y="903330"/>
            <a:ext cx="9125118" cy="5329769"/>
          </a:xfrm>
        </p:spPr>
        <p:txBody>
          <a:bodyPr>
            <a:noAutofit/>
          </a:bodyPr>
          <a:lstStyle/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i="1" u="sng" dirty="0"/>
              <a:t>Objectives:</a:t>
            </a:r>
          </a:p>
          <a:p>
            <a:pPr lvl="1"/>
            <a:r>
              <a:rPr lang="en-US" sz="2000" dirty="0"/>
              <a:t>Develop a diary management system to facilitate recording and organizing diary entries.</a:t>
            </a:r>
          </a:p>
          <a:p>
            <a:pPr lvl="1"/>
            <a:r>
              <a:rPr lang="en-US" sz="2000" dirty="0"/>
              <a:t>Ensure user-friendliness by offering menu-driven options for each task.</a:t>
            </a:r>
          </a:p>
          <a:p>
            <a:pPr lvl="1"/>
            <a:r>
              <a:rPr lang="en-US" sz="2000" dirty="0"/>
              <a:t>Prepare the program structure for future expansion, including secure data storage.</a:t>
            </a:r>
          </a:p>
          <a:p>
            <a:pPr marL="0" indent="0">
              <a:buNone/>
            </a:pPr>
            <a:r>
              <a:rPr lang="en-US" sz="2000" b="1" i="1" u="sng" dirty="0"/>
              <a:t>Features:</a:t>
            </a:r>
          </a:p>
          <a:p>
            <a:pPr lvl="1"/>
            <a:r>
              <a:rPr lang="en-US" sz="2000" dirty="0"/>
              <a:t>Add, view, edit, delete, and search entries.</a:t>
            </a:r>
          </a:p>
          <a:p>
            <a:pPr lvl="1"/>
            <a:r>
              <a:rPr lang="en-US" sz="2000" dirty="0"/>
              <a:t>Basic encryption for privacy</a:t>
            </a:r>
            <a:r>
              <a:rPr lang="en-US" sz="2000" b="1" dirty="0"/>
              <a:t>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4529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502" y="2603499"/>
            <a:ext cx="4825158" cy="34163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Core Components:</a:t>
            </a:r>
          </a:p>
          <a:p>
            <a:endParaRPr lang="en-US" sz="2000" b="1" dirty="0"/>
          </a:p>
          <a:p>
            <a:r>
              <a:rPr lang="en-US" sz="2000" b="1" dirty="0"/>
              <a:t>User Interface:</a:t>
            </a:r>
            <a:r>
              <a:rPr lang="en-US" sz="2000" dirty="0"/>
              <a:t>  Console-based menu.</a:t>
            </a:r>
          </a:p>
          <a:p>
            <a:endParaRPr lang="en-US" sz="2000" dirty="0"/>
          </a:p>
          <a:p>
            <a:r>
              <a:rPr lang="en-US" sz="2000" b="1" dirty="0"/>
              <a:t>Data Storage: </a:t>
            </a:r>
            <a:r>
              <a:rPr lang="en-US" sz="2000" dirty="0"/>
              <a:t> Entries stored in a text file.</a:t>
            </a:r>
          </a:p>
          <a:p>
            <a:endParaRPr lang="en-US" sz="2000" dirty="0"/>
          </a:p>
          <a:p>
            <a:r>
              <a:rPr lang="en-US" sz="2000" b="1" dirty="0"/>
              <a:t>Encryption: </a:t>
            </a:r>
            <a:r>
              <a:rPr lang="en-US" sz="2000" dirty="0"/>
              <a:t> Basic Caesar cipher for entry encryption.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Operations:</a:t>
            </a:r>
          </a:p>
          <a:p>
            <a:endParaRPr lang="en-US" sz="2000" b="1" dirty="0"/>
          </a:p>
          <a:p>
            <a:r>
              <a:rPr lang="en-US" sz="2000" dirty="0"/>
              <a:t>Data is loaded from and saved to a file.</a:t>
            </a:r>
          </a:p>
          <a:p>
            <a:endParaRPr lang="en-US" sz="2000" dirty="0"/>
          </a:p>
          <a:p>
            <a:r>
              <a:rPr lang="en-US" sz="2000" dirty="0"/>
              <a:t>Entries are encrypted and decrypted for privacy.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715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82" y="2133600"/>
            <a:ext cx="2793158" cy="1600200"/>
          </a:xfrm>
        </p:spPr>
        <p:txBody>
          <a:bodyPr/>
          <a:lstStyle/>
          <a:p>
            <a:r>
              <a:rPr lang="en-US" sz="2800" b="1" i="1" dirty="0"/>
              <a:t>Key Functions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68346" y="1188762"/>
            <a:ext cx="707277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addEntry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 a new entry and encrypt.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viewEntries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View entries (decrypt before display).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editEntry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Edit and re-encrypt entries.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deleteEntry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Delete a specific entry.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deleteAllEntries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Delete all entries.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searchEntry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Search for a keyword in entries.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513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82" y="2133600"/>
            <a:ext cx="2793158" cy="1600200"/>
          </a:xfrm>
        </p:spPr>
        <p:txBody>
          <a:bodyPr/>
          <a:lstStyle/>
          <a:p>
            <a:r>
              <a:rPr lang="en-US" sz="2800" b="1" i="1" dirty="0"/>
              <a:t>File Handling &amp; Encryption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68346" y="2173647"/>
            <a:ext cx="688521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File Management: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loadEntries() ~</a:t>
            </a:r>
            <a:r>
              <a:rPr lang="en-US" sz="2000" dirty="0">
                <a:solidFill>
                  <a:schemeClr val="tx1"/>
                </a:solidFill>
              </a:rPr>
              <a:t> reads entries from the file.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saveEntries()</a:t>
            </a:r>
            <a:r>
              <a:rPr lang="en-US" sz="2000" dirty="0">
                <a:solidFill>
                  <a:schemeClr val="tx1"/>
                </a:solidFill>
              </a:rPr>
              <a:t> ~ writes entries to the file.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Encryption: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Basic Caesar cipher to encrypt and decrypt  entries.</a:t>
            </a:r>
          </a:p>
        </p:txBody>
      </p:sp>
    </p:spTree>
    <p:extLst>
      <p:ext uri="{BB962C8B-B14F-4D97-AF65-F5344CB8AC3E}">
        <p14:creationId xmlns:p14="http://schemas.microsoft.com/office/powerpoint/2010/main" val="2533260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8282" cy="34163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u="sng" dirty="0"/>
              <a:t>Menu Options:</a:t>
            </a:r>
          </a:p>
          <a:p>
            <a:pPr marL="0" indent="0">
              <a:buNone/>
            </a:pPr>
            <a:endParaRPr lang="en-US" sz="1900" b="1" dirty="0"/>
          </a:p>
          <a:p>
            <a:r>
              <a:rPr lang="en-US" sz="2600" b="1" dirty="0"/>
              <a:t>Add Entry                                                   </a:t>
            </a:r>
            <a:r>
              <a:rPr lang="en-US" sz="2300" b="1" u="sng" dirty="0"/>
              <a:t>User selects options for a simple text menu </a:t>
            </a:r>
          </a:p>
          <a:p>
            <a:r>
              <a:rPr lang="en-US" sz="2600" b="1" dirty="0"/>
              <a:t>View Entries</a:t>
            </a:r>
          </a:p>
          <a:p>
            <a:r>
              <a:rPr lang="en-US" sz="2600" b="1" dirty="0"/>
              <a:t>Edit Entries</a:t>
            </a:r>
          </a:p>
          <a:p>
            <a:r>
              <a:rPr lang="en-US" sz="2600" b="1" dirty="0"/>
              <a:t>Delete Entry</a:t>
            </a:r>
          </a:p>
          <a:p>
            <a:r>
              <a:rPr lang="en-US" sz="2600" b="1" dirty="0"/>
              <a:t>Delete All Entries</a:t>
            </a:r>
          </a:p>
          <a:p>
            <a:r>
              <a:rPr lang="en-US" sz="2600" b="1" dirty="0"/>
              <a:t>Search Entry</a:t>
            </a:r>
          </a:p>
          <a:p>
            <a:r>
              <a:rPr lang="en-US" sz="2600" b="1" dirty="0"/>
              <a:t>Exit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04737" y="3190531"/>
            <a:ext cx="8825659" cy="3516745"/>
          </a:xfrm>
        </p:spPr>
        <p:txBody>
          <a:bodyPr>
            <a:normAutofit/>
          </a:bodyPr>
          <a:lstStyle/>
          <a:p>
            <a:r>
              <a:rPr lang="en-US" sz="2200" b="1" dirty="0"/>
              <a:t>   </a:t>
            </a:r>
            <a:r>
              <a:rPr lang="en-US" sz="2200" b="1" u="sng" dirty="0"/>
              <a:t>Edge Cases Addressed: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Invalid menu choices.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No entries to edit or delete.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Entry length limits.</a:t>
            </a:r>
          </a:p>
          <a:p>
            <a:r>
              <a:rPr lang="en-US" sz="2200" b="1" dirty="0"/>
              <a:t>   </a:t>
            </a:r>
            <a:r>
              <a:rPr lang="en-US" sz="2200" b="1" u="sng" dirty="0"/>
              <a:t>Error Messages: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User-friendly prompts to guide the user.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57081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018" y="120073"/>
            <a:ext cx="7726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chemeClr val="bg1">
                    <a:lumMod val="65000"/>
                  </a:schemeClr>
                </a:solidFill>
              </a:rPr>
              <a:t>Example code snippet for adding an entry </a:t>
            </a:r>
          </a:p>
          <a:p>
            <a:endParaRPr lang="en-US" sz="2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454" y="692727"/>
            <a:ext cx="9097818" cy="5909310"/>
          </a:xfrm>
          <a:prstGeom prst="rect">
            <a:avLst/>
          </a:prstGeom>
          <a:noFill/>
          <a:ln w="9525" cmpd="thinThick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addEntry()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MAX_ENTRIES)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printf("Enter your diary entry:\n");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fflush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stdin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fgets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(diary[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], MAX_ENTRY_LEN,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stdin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if (diary[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][strlen(diary[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]) - 1] == '\n')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diary[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(diary[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]) - 1] = '\0';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encryptEntry(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saveEntries();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printf("Entry added successfully.\n");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printf("Diary is full!\n");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80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</TotalTime>
  <Words>534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Unicode MS</vt:lpstr>
      <vt:lpstr>Cambria Math</vt:lpstr>
      <vt:lpstr>Century Gothic</vt:lpstr>
      <vt:lpstr>Consolas</vt:lpstr>
      <vt:lpstr>MS Reference Sans Serif</vt:lpstr>
      <vt:lpstr>MV Boli</vt:lpstr>
      <vt:lpstr>Wingdings</vt:lpstr>
      <vt:lpstr>Wingdings 3</vt:lpstr>
      <vt:lpstr>Ion Boardroom</vt:lpstr>
      <vt:lpstr>Personal Diary Management System</vt:lpstr>
      <vt:lpstr>Team Credits: </vt:lpstr>
      <vt:lpstr>Project Overview </vt:lpstr>
      <vt:lpstr>System Architecture</vt:lpstr>
      <vt:lpstr>Key Functions </vt:lpstr>
      <vt:lpstr>File Handling &amp; Encryption</vt:lpstr>
      <vt:lpstr>User Interface</vt:lpstr>
      <vt:lpstr>Error Handling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Diary Application</dc:title>
  <dc:creator>MD.HELALUDDIN</dc:creator>
  <cp:lastModifiedBy>Jayed Al Nahian</cp:lastModifiedBy>
  <cp:revision>19</cp:revision>
  <dcterms:created xsi:type="dcterms:W3CDTF">2024-11-25T02:57:22Z</dcterms:created>
  <dcterms:modified xsi:type="dcterms:W3CDTF">2024-11-25T11:09:03Z</dcterms:modified>
</cp:coreProperties>
</file>