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22-Jun-21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22-Jun-21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22-Jun-21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22-Jun-21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22-Jun-21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22-Jun-21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22-Jun-21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BCDD-3952-4EC7-BBBF-4D3B69290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6041" y="1122363"/>
            <a:ext cx="8521958" cy="23876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>
                    <a:lumMod val="85000"/>
                  </a:schemeClr>
                </a:solidFill>
              </a:rPr>
              <a:t>CSE 316 Project</a:t>
            </a:r>
            <a:br>
              <a:rPr lang="en-US" sz="8800" dirty="0"/>
            </a:br>
            <a:r>
              <a:rPr lang="en-US" sz="6000" dirty="0"/>
              <a:t>Gesture Based Mini Piano</a:t>
            </a:r>
            <a:br>
              <a:rPr lang="en-US" sz="8800" dirty="0"/>
            </a:br>
            <a:endParaRPr lang="en-US" sz="8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18B23-9FF4-4250-9F7B-B4E0131F0EB5}"/>
              </a:ext>
            </a:extLst>
          </p:cNvPr>
          <p:cNvSpPr txBox="1"/>
          <p:nvPr/>
        </p:nvSpPr>
        <p:spPr>
          <a:xfrm>
            <a:off x="2146041" y="4165977"/>
            <a:ext cx="18630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Supervised By</a:t>
            </a:r>
          </a:p>
          <a:p>
            <a:r>
              <a:rPr lang="en-US" sz="2000" dirty="0" err="1"/>
              <a:t>Mahjabin</a:t>
            </a:r>
            <a:r>
              <a:rPr lang="en-US" sz="2000" dirty="0"/>
              <a:t> Nahar</a:t>
            </a:r>
          </a:p>
          <a:p>
            <a:r>
              <a:rPr lang="en-US" sz="2000" dirty="0"/>
              <a:t>Lecturer</a:t>
            </a:r>
          </a:p>
          <a:p>
            <a:r>
              <a:rPr lang="en-US" sz="2000" dirty="0"/>
              <a:t>Dept. of CSE</a:t>
            </a:r>
          </a:p>
          <a:p>
            <a:r>
              <a:rPr lang="en-US" sz="2000" dirty="0"/>
              <a:t>BUET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6EBE5-4B2B-49EE-BA27-D4758E695DF7}"/>
              </a:ext>
            </a:extLst>
          </p:cNvPr>
          <p:cNvSpPr txBox="1"/>
          <p:nvPr/>
        </p:nvSpPr>
        <p:spPr>
          <a:xfrm>
            <a:off x="6727372" y="4165977"/>
            <a:ext cx="355738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Presented By</a:t>
            </a:r>
          </a:p>
          <a:p>
            <a:r>
              <a:rPr lang="en-US" sz="2000" dirty="0" err="1"/>
              <a:t>Adrita</a:t>
            </a:r>
            <a:r>
              <a:rPr lang="en-US" sz="2000" dirty="0"/>
              <a:t> Hossain </a:t>
            </a:r>
            <a:r>
              <a:rPr lang="en-US" sz="2000" dirty="0" err="1"/>
              <a:t>Nakshi</a:t>
            </a:r>
            <a:r>
              <a:rPr lang="en-US" sz="2000" dirty="0"/>
              <a:t> -1705019</a:t>
            </a:r>
          </a:p>
          <a:p>
            <a:r>
              <a:rPr lang="en-US" sz="2000" dirty="0" err="1"/>
              <a:t>Nahian</a:t>
            </a:r>
            <a:r>
              <a:rPr lang="en-US" sz="2000" dirty="0"/>
              <a:t> </a:t>
            </a:r>
            <a:r>
              <a:rPr lang="en-US" sz="2000" dirty="0" err="1"/>
              <a:t>Salsabil</a:t>
            </a:r>
            <a:r>
              <a:rPr lang="en-US" sz="2000" dirty="0"/>
              <a:t> - 1705091</a:t>
            </a:r>
          </a:p>
          <a:p>
            <a:r>
              <a:rPr lang="en-US" sz="2000" dirty="0" err="1"/>
              <a:t>Rittik</a:t>
            </a:r>
            <a:r>
              <a:rPr lang="en-US" sz="2000" dirty="0"/>
              <a:t> </a:t>
            </a:r>
            <a:r>
              <a:rPr lang="en-US" sz="2000" dirty="0" err="1"/>
              <a:t>Basak</a:t>
            </a:r>
            <a:r>
              <a:rPr lang="en-US" sz="2000" dirty="0"/>
              <a:t> </a:t>
            </a:r>
            <a:r>
              <a:rPr lang="en-US" sz="2000" dirty="0" err="1"/>
              <a:t>Utsha</a:t>
            </a:r>
            <a:r>
              <a:rPr lang="en-US" sz="2000" dirty="0"/>
              <a:t> - 1705105</a:t>
            </a:r>
          </a:p>
        </p:txBody>
      </p:sp>
    </p:spTree>
    <p:extLst>
      <p:ext uri="{BB962C8B-B14F-4D97-AF65-F5344CB8AC3E}">
        <p14:creationId xmlns:p14="http://schemas.microsoft.com/office/powerpoint/2010/main" val="215226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96A0-C135-431D-AF05-6EFB844A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F9ADE-30AC-429F-8691-48EF12D42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81561"/>
            <a:ext cx="9905999" cy="350964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Our project is basically a mini piano using ATmega32 microcontroller. Our piano will be able to produce sounds of different frequencies. We intend to make the piano playing experience a bit interesting by making it gesture based. It will also be able to record and replay the tune played on the piano.</a:t>
            </a:r>
          </a:p>
        </p:txBody>
      </p:sp>
    </p:spTree>
    <p:extLst>
      <p:ext uri="{BB962C8B-B14F-4D97-AF65-F5344CB8AC3E}">
        <p14:creationId xmlns:p14="http://schemas.microsoft.com/office/powerpoint/2010/main" val="360008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21B2-CCD1-4A40-B684-74DD37B2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7640D-3BE3-473E-B19F-7CA3D7DD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420863"/>
          </a:xfrm>
        </p:spPr>
        <p:txBody>
          <a:bodyPr/>
          <a:lstStyle/>
          <a:p>
            <a:pPr algn="just"/>
            <a:r>
              <a:rPr lang="en-US" dirty="0"/>
              <a:t>Make something that is fun</a:t>
            </a:r>
          </a:p>
          <a:p>
            <a:pPr algn="just"/>
            <a:r>
              <a:rPr lang="en-US" dirty="0"/>
              <a:t>Learn different functionalities of the microcontroller</a:t>
            </a:r>
          </a:p>
          <a:p>
            <a:pPr algn="just"/>
            <a:r>
              <a:rPr lang="en-US" dirty="0"/>
              <a:t>Learn through practical experience</a:t>
            </a:r>
          </a:p>
          <a:p>
            <a:pPr algn="just"/>
            <a:r>
              <a:rPr lang="en-US" dirty="0"/>
              <a:t>Make something unconventional</a:t>
            </a:r>
          </a:p>
          <a:p>
            <a:pPr algn="just"/>
            <a:r>
              <a:rPr lang="en-US" dirty="0"/>
              <a:t>Future usage</a:t>
            </a:r>
          </a:p>
        </p:txBody>
      </p:sp>
    </p:spTree>
    <p:extLst>
      <p:ext uri="{BB962C8B-B14F-4D97-AF65-F5344CB8AC3E}">
        <p14:creationId xmlns:p14="http://schemas.microsoft.com/office/powerpoint/2010/main" val="349664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E243-C184-4957-97E5-BE6754EB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D610-39F9-402F-B20C-6BF18AB1A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12 different musical notes at a time</a:t>
            </a:r>
          </a:p>
          <a:p>
            <a:r>
              <a:rPr lang="en-US" dirty="0"/>
              <a:t>Play the keys by hovering fingers on them</a:t>
            </a:r>
          </a:p>
          <a:p>
            <a:r>
              <a:rPr lang="en-US" dirty="0"/>
              <a:t>Display played frequency and note</a:t>
            </a:r>
          </a:p>
          <a:p>
            <a:r>
              <a:rPr lang="en-US" dirty="0"/>
              <a:t>Change octave</a:t>
            </a:r>
          </a:p>
          <a:p>
            <a:r>
              <a:rPr lang="en-US" dirty="0"/>
              <a:t>Record played music and save it</a:t>
            </a:r>
          </a:p>
          <a:p>
            <a:r>
              <a:rPr lang="en-US" dirty="0"/>
              <a:t>Replay saved music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8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20C7-5E17-4202-9AA2-617C7855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Component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A5A93-2FE8-47FF-B0AD-FFF87373E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2296"/>
            <a:ext cx="5596739" cy="3424823"/>
          </a:xfrm>
        </p:spPr>
        <p:txBody>
          <a:bodyPr/>
          <a:lstStyle/>
          <a:p>
            <a:r>
              <a:rPr lang="en-US" sz="2000" dirty="0"/>
              <a:t>ATmega32 microcontroller</a:t>
            </a:r>
          </a:p>
          <a:p>
            <a:r>
              <a:rPr lang="en-US" sz="2000" dirty="0" err="1"/>
              <a:t>ATmega</a:t>
            </a:r>
            <a:r>
              <a:rPr lang="en-US" sz="2000" dirty="0"/>
              <a:t> Burner</a:t>
            </a:r>
          </a:p>
          <a:p>
            <a:r>
              <a:rPr lang="en-US" sz="2000" dirty="0"/>
              <a:t>IR sensors</a:t>
            </a:r>
          </a:p>
          <a:p>
            <a:r>
              <a:rPr lang="en-US" sz="2000" dirty="0"/>
              <a:t>16x2 LCD display</a:t>
            </a:r>
          </a:p>
          <a:p>
            <a:r>
              <a:rPr lang="en-US" sz="2000" dirty="0"/>
              <a:t>Piezo buzzer</a:t>
            </a:r>
          </a:p>
          <a:p>
            <a:r>
              <a:rPr lang="en-US" sz="2000" dirty="0"/>
              <a:t>External Memory (SD card/ EEPROM)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320BBA-1A01-429B-9210-12CB274D4B71}"/>
              </a:ext>
            </a:extLst>
          </p:cNvPr>
          <p:cNvSpPr txBox="1">
            <a:spLocks/>
          </p:cNvSpPr>
          <p:nvPr/>
        </p:nvSpPr>
        <p:spPr>
          <a:xfrm>
            <a:off x="6229798" y="2392009"/>
            <a:ext cx="5596739" cy="330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LEDs</a:t>
            </a:r>
          </a:p>
          <a:p>
            <a:r>
              <a:rPr lang="en-US" sz="2000" dirty="0"/>
              <a:t>Push buttons</a:t>
            </a:r>
          </a:p>
          <a:p>
            <a:r>
              <a:rPr lang="en-US" sz="2000" dirty="0"/>
              <a:t>Breadboard</a:t>
            </a:r>
          </a:p>
          <a:p>
            <a:r>
              <a:rPr lang="en-US" sz="2000" dirty="0"/>
              <a:t>Jumper wires</a:t>
            </a:r>
          </a:p>
          <a:p>
            <a:r>
              <a:rPr lang="en-US" sz="2000" dirty="0"/>
              <a:t>Resistors, Capacitors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5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9B1F-64F3-4B09-985C-B499E690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794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Block Diagram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E086013-B29B-47C4-91C7-84B80F7DB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602" y="1597981"/>
            <a:ext cx="7408507" cy="4876145"/>
          </a:xfrm>
        </p:spPr>
      </p:pic>
    </p:spTree>
    <p:extLst>
      <p:ext uri="{BB962C8B-B14F-4D97-AF65-F5344CB8AC3E}">
        <p14:creationId xmlns:p14="http://schemas.microsoft.com/office/powerpoint/2010/main" val="164560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2BA65-681C-497B-96E3-96A5DA051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40528"/>
            <a:ext cx="9905999" cy="4450673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81150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1486</TotalTime>
  <Words>180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CSE 316 Project Gesture Based Mini Piano </vt:lpstr>
      <vt:lpstr>Description</vt:lpstr>
      <vt:lpstr>Motivation</vt:lpstr>
      <vt:lpstr>Features</vt:lpstr>
      <vt:lpstr>Component list</vt:lpstr>
      <vt:lpstr>Block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316 Project Gesture Based Mini Piano</dc:title>
  <dc:creator>User</dc:creator>
  <cp:lastModifiedBy>Lenovo</cp:lastModifiedBy>
  <cp:revision>14</cp:revision>
  <dcterms:created xsi:type="dcterms:W3CDTF">2021-06-14T13:35:42Z</dcterms:created>
  <dcterms:modified xsi:type="dcterms:W3CDTF">2021-06-22T15:08:05Z</dcterms:modified>
</cp:coreProperties>
</file>