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1229" y="1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555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96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43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972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57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7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1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4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9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6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5BF6C4-C5CE-4953-AD13-BC1938684B72}" type="datetimeFigureOut">
              <a:rPr lang="en-US" smtClean="0"/>
              <a:pPr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CF532E-61DC-4DFE-9B41-A7611F4AFD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4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A87A5-35DE-29ED-7F38-7F00AFEF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71277"/>
            <a:ext cx="8991600" cy="2242267"/>
          </a:xfrm>
          <a:solidFill>
            <a:schemeClr val="accent6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err="1"/>
              <a:t>Uniforum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1D9189-A767-3344-132D-7370A6B0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429000"/>
            <a:ext cx="6801612" cy="206802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ERD and Class Diagram Presentation</a:t>
            </a:r>
          </a:p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Group 1(A2)</a:t>
            </a:r>
            <a:r>
              <a:rPr lang="en-US" sz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[1805018, 1805031, 1805043, 1805044, 1805059, 1805060]</a:t>
            </a:r>
          </a:p>
          <a:p>
            <a:r>
              <a:rPr lang="en-US" dirty="0"/>
              <a:t>Presented by:    Arup Debnath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1805043]</a:t>
            </a:r>
            <a:endParaRPr lang="en-US" dirty="0"/>
          </a:p>
          <a:p>
            <a:r>
              <a:rPr lang="en-US" dirty="0"/>
              <a:t>                                   Md. Shamim Al Mamun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1805060]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33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3DAEDAD7-46D6-22E4-E497-50F3D2A20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2492" y="1168400"/>
            <a:ext cx="8447015" cy="4521200"/>
          </a:xfrm>
        </p:spPr>
      </p:pic>
    </p:spTree>
    <p:extLst>
      <p:ext uri="{BB962C8B-B14F-4D97-AF65-F5344CB8AC3E}">
        <p14:creationId xmlns:p14="http://schemas.microsoft.com/office/powerpoint/2010/main" xmlns="" val="271884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B4D7A-0748-04D2-030E-51B01F88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299071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xmlns="" val="238549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8EEA9709-D61C-1C0D-A488-21EDEA1F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7093" y="747772"/>
            <a:ext cx="7597737" cy="5362456"/>
          </a:xfrm>
        </p:spPr>
      </p:pic>
    </p:spTree>
    <p:extLst>
      <p:ext uri="{BB962C8B-B14F-4D97-AF65-F5344CB8AC3E}">
        <p14:creationId xmlns:p14="http://schemas.microsoft.com/office/powerpoint/2010/main" xmlns="" val="356557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85E1A-BD0A-A057-84CD-9672B451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601221"/>
          </a:xfrm>
        </p:spPr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5E694-9AE9-DF92-B7BF-340F32660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3307" y="277857"/>
            <a:ext cx="7445385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7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3B07BE8A-4DF1-11D2-850D-9E03DE41A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2320" y="0"/>
            <a:ext cx="7187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680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B20DB50D-3EE6-0335-44AC-C45F4A92B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1944" y="1177095"/>
            <a:ext cx="682811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BB39D685-0E66-0EC0-E274-AC4E87AB8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2593" y="803082"/>
            <a:ext cx="7312585" cy="43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0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4B31FEE8-8020-BCCE-327D-25555DECB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2671" y="1059912"/>
            <a:ext cx="7700761" cy="47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33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0BA80D9E-C2DF-558D-7D01-C456349A9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8498" y="1108509"/>
            <a:ext cx="7895004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456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18525F-8012-BC69-C2AC-E2BF42A8F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7137" y="1162155"/>
            <a:ext cx="7717726" cy="45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9826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166</TotalTime>
  <Words>37</Words>
  <Application>Microsoft Office PowerPoint</Application>
  <PresentationFormat>Custom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Parcel</vt:lpstr>
      <vt:lpstr>Uniforum</vt:lpstr>
      <vt:lpstr>Class Diagram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ERD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Uniforum</dc:title>
  <dc:creator>1805044 - Md. Misbahul Hasan Jinan</dc:creator>
  <cp:lastModifiedBy>Nahian</cp:lastModifiedBy>
  <cp:revision>3</cp:revision>
  <dcterms:created xsi:type="dcterms:W3CDTF">2023-01-31T05:40:15Z</dcterms:created>
  <dcterms:modified xsi:type="dcterms:W3CDTF">2023-02-12T08:52:42Z</dcterms:modified>
</cp:coreProperties>
</file>