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710763547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d710763547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710763547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710763547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710763547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d710763547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1c5566d3c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1c5566d3c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81c5566d3c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81c5566d3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710763547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d710763547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1c5566d3c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81c5566d3c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1c5566d3c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1c5566d3c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710763547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d710763547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8975"/>
            <a:ext cx="8520600" cy="32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Lato"/>
                <a:ea typeface="Lato"/>
                <a:cs typeface="Lato"/>
                <a:sym typeface="Lato"/>
              </a:rPr>
              <a:t>CSE 326 </a:t>
            </a:r>
            <a:endParaRPr sz="3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Lato"/>
                <a:ea typeface="Lato"/>
                <a:cs typeface="Lato"/>
                <a:sym typeface="Lato"/>
              </a:rPr>
              <a:t>UniForum Mock UI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Lato"/>
                <a:ea typeface="Lato"/>
                <a:cs typeface="Lato"/>
                <a:sym typeface="Lato"/>
              </a:rPr>
              <a:t>Section : A2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Lato"/>
                <a:ea typeface="Lato"/>
                <a:cs typeface="Lato"/>
                <a:sym typeface="Lato"/>
              </a:rPr>
              <a:t>Group: 1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3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1805018 - Md. Rownak Sahanawaz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(Presenter) </a:t>
            </a:r>
            <a:r>
              <a:rPr lang="en-GB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1805031 - Nahian Shabab 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1805043 - Arup Debnath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1805044 - Md. Misbahul Hasan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1805059 - Md. Mehedi Al Masud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1805060 - Shamim Al-Mamun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191400" y="11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Profile : Saved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0" l="2705" r="2714" t="0"/>
          <a:stretch/>
        </p:blipFill>
        <p:spPr>
          <a:xfrm>
            <a:off x="3232283" y="0"/>
            <a:ext cx="213803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54" y="492600"/>
            <a:ext cx="8212291" cy="46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11700" y="4568875"/>
            <a:ext cx="11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65850" y="0"/>
            <a:ext cx="110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Lato"/>
                <a:ea typeface="Lato"/>
                <a:cs typeface="Lato"/>
                <a:sym typeface="Lato"/>
              </a:rPr>
              <a:t>Home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51275" y="8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Post Creation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275" y="656775"/>
            <a:ext cx="6419991" cy="4181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 flipH="1">
            <a:off x="2348300" y="1259300"/>
            <a:ext cx="390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5"/>
          <p:cNvCxnSpPr/>
          <p:nvPr/>
        </p:nvCxnSpPr>
        <p:spPr>
          <a:xfrm flipH="1" rot="10800000">
            <a:off x="6118050" y="1600325"/>
            <a:ext cx="4713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1412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Similar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Question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100" y="578425"/>
            <a:ext cx="5207794" cy="3986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11425" y="54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Searching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2" name="Google Shape;82;p17"/>
          <p:cNvCxnSpPr/>
          <p:nvPr/>
        </p:nvCxnSpPr>
        <p:spPr>
          <a:xfrm>
            <a:off x="6960275" y="111247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513" y="202100"/>
            <a:ext cx="5924128" cy="4739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211425" y="54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Filtering and Sorting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16338" l="0" r="0" t="0"/>
          <a:stretch/>
        </p:blipFill>
        <p:spPr>
          <a:xfrm>
            <a:off x="1481175" y="626700"/>
            <a:ext cx="2351650" cy="430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3025" y="626700"/>
            <a:ext cx="36480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9125" y="1454413"/>
            <a:ext cx="1502311" cy="185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8"/>
          <p:cNvCxnSpPr/>
          <p:nvPr/>
        </p:nvCxnSpPr>
        <p:spPr>
          <a:xfrm>
            <a:off x="6960275" y="111247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151300" y="44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Notification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662" y="759075"/>
            <a:ext cx="3696682" cy="42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191400" y="11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Profile : Courses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358" y="50125"/>
            <a:ext cx="21380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191400" y="11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Profile : Saved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0" l="9787" r="9787" t="0"/>
          <a:stretch/>
        </p:blipFill>
        <p:spPr>
          <a:xfrm>
            <a:off x="3232283" y="0"/>
            <a:ext cx="213803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