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rogrammingsimplified.com/c-program-generate-fibonacci-series#recursion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1285"/>
            <a:ext cx="5740400" cy="7541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35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List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Programs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keyboard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10"/>
              </a:lnSpc>
              <a:spcBef>
                <a:spcPts val="1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keyboard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38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odd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even.</a:t>
            </a:r>
            <a:endParaRPr sz="1200">
              <a:latin typeface="Times New Roman"/>
              <a:cs typeface="Times New Roman"/>
            </a:endParaRPr>
          </a:p>
          <a:p>
            <a:pPr marL="240665" marR="8255" indent="-228600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subtraction,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multiplication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division.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345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swap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10"/>
              </a:lnSpc>
              <a:spcBef>
                <a:spcPts val="145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alphabet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vowel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not.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38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leap</a:t>
            </a:r>
            <a:r>
              <a:rPr dirty="0" sz="1200" spc="-20">
                <a:latin typeface="Times New Roman"/>
                <a:cs typeface="Times New Roman"/>
              </a:rPr>
              <a:t> year.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38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ts val="141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quadratic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equation.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consecutive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digits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,9.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odd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  <a:p>
            <a:pPr algn="just" marL="240665" indent="-227965">
              <a:lnSpc>
                <a:spcPts val="1410"/>
              </a:lnSpc>
              <a:spcBef>
                <a:spcPts val="114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calculate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algn="just" marL="240665" indent="-227965">
              <a:lnSpc>
                <a:spcPts val="141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algn="just" marL="240665" marR="10160" indent="-228600">
              <a:lnSpc>
                <a:spcPct val="110000"/>
              </a:lnSpc>
              <a:spcBef>
                <a:spcPts val="1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greatest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divisor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(GCD)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least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common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(LCM)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1000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num1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num2,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num1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num2.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total.</a:t>
            </a:r>
            <a:endParaRPr sz="12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lowercase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uppercase.</a:t>
            </a:r>
            <a:endParaRPr sz="1200">
              <a:latin typeface="Times New Roman"/>
              <a:cs typeface="Times New Roman"/>
            </a:endParaRPr>
          </a:p>
          <a:p>
            <a:pPr marL="240665" marR="8890" indent="-228600">
              <a:lnSpc>
                <a:spcPct val="110000"/>
              </a:lnSpc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asks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arithmetic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operator('+','-','*'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'/')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two </a:t>
            </a:r>
            <a:r>
              <a:rPr dirty="0" sz="1200" spc="10">
                <a:latin typeface="Times New Roman"/>
                <a:cs typeface="Times New Roman"/>
              </a:rPr>
              <a:t>operands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perform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corresponding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calculation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the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operands.</a:t>
            </a:r>
            <a:endParaRPr sz="12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240665" marR="10795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user.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(excluding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negative </a:t>
            </a:r>
            <a:r>
              <a:rPr dirty="0" sz="1200">
                <a:latin typeface="Times New Roman"/>
                <a:cs typeface="Times New Roman"/>
              </a:rPr>
              <a:t>input)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8600">
              <a:lnSpc>
                <a:spcPct val="110000"/>
              </a:lnSpc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only.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enters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8600">
              <a:lnSpc>
                <a:spcPct val="110000"/>
              </a:lnSpc>
              <a:spcBef>
                <a:spcPts val="10"/>
              </a:spcBef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skip </a:t>
            </a:r>
            <a:r>
              <a:rPr dirty="0" sz="1200" spc="-25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8600">
              <a:lnSpc>
                <a:spcPts val="1590"/>
              </a:lnSpc>
              <a:spcBef>
                <a:spcPts val="75"/>
              </a:spcBef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nCr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nPr: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calculate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nCr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n!/(r!*(n-</a:t>
            </a:r>
            <a:r>
              <a:rPr dirty="0" sz="1200">
                <a:latin typeface="Times New Roman"/>
                <a:cs typeface="Times New Roman"/>
              </a:rPr>
              <a:t>r)!)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nPr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n!/(n-</a:t>
            </a:r>
            <a:r>
              <a:rPr dirty="0" sz="1200" spc="-25">
                <a:latin typeface="Times New Roman"/>
                <a:cs typeface="Times New Roman"/>
              </a:rPr>
              <a:t>r)!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"/>
              </a:spcBef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marL="240665" marR="10795" indent="-228600">
              <a:lnSpc>
                <a:spcPct val="110000"/>
              </a:lnSpc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C program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Palindrome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palindrome number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</a:t>
            </a:r>
            <a:r>
              <a:rPr dirty="0" sz="1200" spc="-20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change.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 startAt="20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2092197"/>
            <a:ext cx="3719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26.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diamond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308731"/>
            <a:ext cx="5739130" cy="56711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54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10000"/>
              </a:lnSpc>
              <a:spcBef>
                <a:spcPts val="1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fibonacci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series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programming: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Fibonacci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2"/>
              </a:rPr>
              <a:t>recursion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smallest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search.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binary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search.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0">
                <a:latin typeface="Times New Roman"/>
                <a:cs typeface="Times New Roman"/>
              </a:rPr>
              <a:t> array.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insert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6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matrices.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Subtract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matrices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matrix.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6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matrices.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length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concatenate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vowels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subsequence.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spaces,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blanks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swap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frequency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characters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240665" marR="5715" indent="-228600">
              <a:lnSpc>
                <a:spcPct val="110000"/>
              </a:lnSpc>
              <a:spcBef>
                <a:spcPts val="10"/>
              </a:spcBef>
              <a:buAutoNum type="arabicPeriod" startAt="27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anagrams.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words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said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anagrams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letters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rearranged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850" y="1009650"/>
            <a:ext cx="695325" cy="8953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9225" y="2383141"/>
            <a:ext cx="381000" cy="89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72489"/>
            <a:ext cx="5737860" cy="264604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pointer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concatenate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pointers.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pointers.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pointers.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file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merge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5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random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1600"/>
              </a:lnSpc>
              <a:spcBef>
                <a:spcPts val="6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integers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coordinate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 spc="-10">
                <a:latin typeface="Times New Roman"/>
                <a:cs typeface="Times New Roman"/>
              </a:rPr>
              <a:t>quadrant.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5"/>
              </a:spcBef>
              <a:buAutoNum type="arabicPeriod" startAt="53"/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2024-11-20T10:00:50Z</dcterms:created>
  <dcterms:modified xsi:type="dcterms:W3CDTF">2024-11-20T10:00:50Z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2024-11-20T00:00:00Z</vt:filetime>
  </property>
  <property fmtid="{D5CDD505-2E9C-101B-9397-08002B2CF9AE}" pid="5" name="Producer">
    <vt:lpwstr>Microsoft® Word for Microsoft 365</vt:lpwstr>
  </property>
</Properties>
</file>