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82" r:id="rId22"/>
    <p:sldId id="278" r:id="rId23"/>
    <p:sldId id="281" r:id="rId24"/>
    <p:sldId id="279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3B70-3E0F-4F64-9FFC-0D0DBFF84BF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EA4F-98A3-43EB-BC55-4E4E6BB3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1C2B-B49C-48CC-98B6-127F9F2C7C8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5D09-E823-453A-B428-B348D61FD1D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2724-45B0-463B-AF43-F2C85FE07D1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EF4D-33A0-4BE1-B458-34AE246F0CF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8BDA-F1EC-410E-A1A3-54FE55FD224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6670-EA3A-4EF0-9239-C6F2F07FC3F6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2F7-D6EE-41E5-8B3C-41A3E8CF018E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2468-DBCA-4789-BDF8-927DDBF221C4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83DF-9212-40CF-9973-67F2DC8DE2CB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FA3-9FA9-4DE9-9970-8F8EA4BCDAF1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5619-457F-41C9-AFEF-1918B25684E6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338F-DE86-4911-968A-0599882BFE1D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/>
              <a:t>Algorithm Design</a:t>
            </a:r>
            <a:br>
              <a:rPr lang="en-US" sz="3800" b="1" dirty="0"/>
            </a:br>
            <a:r>
              <a:rPr lang="en-US" sz="3800" b="1" dirty="0"/>
              <a:t>IT-2101</a:t>
            </a:r>
            <a:br>
              <a:rPr lang="en-US" sz="3800" b="1" dirty="0"/>
            </a:br>
            <a:r>
              <a:rPr lang="en-US" sz="3800" b="1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38EC8-E9A6-4AA4-A2FA-CCE59872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" y="381000"/>
            <a:ext cx="904288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81200"/>
            <a:ext cx="90030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42" y="4800600"/>
            <a:ext cx="904785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70215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6096000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Fig: 6.2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0726"/>
            <a:ext cx="4724400" cy="331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" y="1752600"/>
            <a:ext cx="8972007" cy="28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" y="4800600"/>
            <a:ext cx="913708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Building a heap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9991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936" y="2368060"/>
            <a:ext cx="8086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429000"/>
            <a:ext cx="3962400" cy="1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2819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Example: Build Heap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634412" cy="360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Building a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2304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Building a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8555"/>
            <a:ext cx="8056366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02755"/>
            <a:ext cx="861885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Building a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heapsort</a:t>
            </a:r>
            <a:r>
              <a:rPr lang="en-US" b="1" dirty="0"/>
              <a:t>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1" cy="97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68" y="2286000"/>
            <a:ext cx="8457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55573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heapsort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457200"/>
            <a:ext cx="899739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3650"/>
            <a:ext cx="91217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3" y="4648200"/>
            <a:ext cx="91082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1"/>
            <a:ext cx="8914723" cy="35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0964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86936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heapsort</a:t>
            </a:r>
            <a:r>
              <a:rPr lang="en-US" b="1" dirty="0"/>
              <a:t> algorithm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9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Priority queues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33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88" y="1288490"/>
            <a:ext cx="86378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68650"/>
            <a:ext cx="887349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534532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4969151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805612" cy="48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0"/>
            <a:ext cx="8354243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2981325" cy="33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" y="1676400"/>
            <a:ext cx="9004549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binary heaps: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In both kinds, the values in the nodes satisfy a heap property, the specifics of which depend on the kind of heap.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that for every node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than the root,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value of a node is at most the value of its parent. Thus, the largest element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max-heap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rooted at a node contains values no larger than that contained at the node itself.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199" y="4026266"/>
            <a:ext cx="2457451" cy="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 is organized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way; 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 property is that for every node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than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root,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element in a min-heap is at the root.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heap-sort algorithm, we use max-heaps. Min-heaps commonly implement priority queues.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be precise in specifying whether we need a max-heap or a min-heap for any particular application, and when properties apply to either max-heaps or min-heaps, we just use the term “heap.”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2468994" cy="48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0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 heap as a tree, we define 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a node in a heap to be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edges on the longest simple downward path from the node to a leaf, and we define the height of the heap to be the height of its root.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7" y="1524000"/>
            <a:ext cx="8936345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Maintaining the heap property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07" y="847572"/>
            <a:ext cx="880994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4923" y="2847536"/>
            <a:ext cx="55323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332</Words>
  <Application>Microsoft Office PowerPoint</Application>
  <PresentationFormat>On-screen Show (4:3)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Algorithm Design IT-2101 Lecture 4</vt:lpstr>
      <vt:lpstr>Heap</vt:lpstr>
      <vt:lpstr>Heap</vt:lpstr>
      <vt:lpstr>Heap</vt:lpstr>
      <vt:lpstr>Heap</vt:lpstr>
      <vt:lpstr>Heap</vt:lpstr>
      <vt:lpstr>Heap</vt:lpstr>
      <vt:lpstr>Heap</vt:lpstr>
      <vt:lpstr>Maintaining the heap property</vt:lpstr>
      <vt:lpstr>PowerPoint Presentation</vt:lpstr>
      <vt:lpstr>PowerPoint Presentation</vt:lpstr>
      <vt:lpstr>Running Time</vt:lpstr>
      <vt:lpstr>Building a heap</vt:lpstr>
      <vt:lpstr>Building a heap</vt:lpstr>
      <vt:lpstr>Building a heap</vt:lpstr>
      <vt:lpstr>Building a heap</vt:lpstr>
      <vt:lpstr>The heapsort algorithm</vt:lpstr>
      <vt:lpstr>The heapsort algorithm</vt:lpstr>
      <vt:lpstr>PowerPoint Presentation</vt:lpstr>
      <vt:lpstr>The heapsort algorithm</vt:lpstr>
      <vt:lpstr>Running Time</vt:lpstr>
      <vt:lpstr>Priority queues</vt:lpstr>
      <vt:lpstr>Priority queues</vt:lpstr>
      <vt:lpstr>Priority queues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Nahidul Islam</cp:lastModifiedBy>
  <cp:revision>38</cp:revision>
  <dcterms:created xsi:type="dcterms:W3CDTF">2015-04-25T04:38:08Z</dcterms:created>
  <dcterms:modified xsi:type="dcterms:W3CDTF">2024-11-26T00:52:37Z</dcterms:modified>
</cp:coreProperties>
</file>