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9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5" r:id="rId11"/>
    <p:sldId id="266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E0C4A9-5683-4EA8-82D4-CC015A72D5D6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C44184-597D-4B42-8B34-D0EC867DC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410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EAE1F-4FA1-49BC-BEEB-98B44FD57A56}" type="datetime1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16261-9B7E-447A-BCCC-FD4D48E345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BE6B5-6E28-45AA-A83F-5832628013AE}" type="datetime1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16261-9B7E-447A-BCCC-FD4D48E345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4A8EC-F455-408F-B1F6-245CF09E5843}" type="datetime1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16261-9B7E-447A-BCCC-FD4D48E345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D072E-2234-44C7-AE17-3FEE4EC74FBE}" type="datetime1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16261-9B7E-447A-BCCC-FD4D48E345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3A0A5-3AA9-4ABF-B8EC-BAB5464C6773}" type="datetime1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16261-9B7E-447A-BCCC-FD4D48E345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1DDF1-7FDA-4850-B91C-6FBC994E2282}" type="datetime1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16261-9B7E-447A-BCCC-FD4D48E345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22517-A761-411E-8F37-A925C7058038}" type="datetime1">
              <a:rPr lang="en-US" smtClean="0"/>
              <a:t>11/26/2024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16261-9B7E-447A-BCCC-FD4D48E345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EEDEF-5984-48A2-8E4B-8CA1B67DB711}" type="datetime1">
              <a:rPr lang="en-US" smtClean="0"/>
              <a:t>11/26/2024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16261-9B7E-447A-BCCC-FD4D48E345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2EAFD-22E5-4A2B-A990-20B32E9D2250}" type="datetime1">
              <a:rPr lang="en-US" smtClean="0"/>
              <a:t>11/26/2024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16261-9B7E-447A-BCCC-FD4D48E345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2BDB9-0B06-477C-81B6-D53F40DA35F9}" type="datetime1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16261-9B7E-447A-BCCC-FD4D48E345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8207D-67A0-40DA-B68A-81E42AED08AC}" type="datetime1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16261-9B7E-447A-BCCC-FD4D48E345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973CB2-0567-4928-972F-74F28F93EEF9}" type="datetime1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16261-9B7E-447A-BCCC-FD4D48E3450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Algorithm Analysis</a:t>
            </a:r>
            <a:br>
              <a:rPr lang="en-US" dirty="0"/>
            </a:br>
            <a:r>
              <a:rPr lang="en-US" dirty="0"/>
              <a:t>IT-2101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Mohammad Abu </a:t>
            </a:r>
            <a:r>
              <a:rPr lang="en-US" dirty="0" err="1"/>
              <a:t>Yousuf</a:t>
            </a:r>
            <a:endParaRPr lang="en-US" dirty="0"/>
          </a:p>
          <a:p>
            <a:r>
              <a:rPr lang="en-US" dirty="0"/>
              <a:t>yousuf@juniv.edu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07F5-28AE-4AE6-8B5B-CE93143D4ECB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4AF2A0-BC37-4BBE-8BF0-E265ABFB48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37" y="1076325"/>
            <a:ext cx="8010525" cy="470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951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353" y="304800"/>
            <a:ext cx="8859293" cy="62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16261-9B7E-447A-BCCC-FD4D48E3450A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304800"/>
            <a:ext cx="8716473" cy="3433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16261-9B7E-447A-BCCC-FD4D48E3450A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3200"/>
            <a:ext cx="8229600" cy="944632"/>
          </a:xfrm>
        </p:spPr>
        <p:txBody>
          <a:bodyPr>
            <a:normAutofit/>
          </a:bodyPr>
          <a:lstStyle/>
          <a:p>
            <a:r>
              <a:rPr lang="en-US" dirty="0"/>
              <a:t>Thank you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16261-9B7E-447A-BCCC-FD4D48E3450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92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38400"/>
            <a:ext cx="8229600" cy="1143000"/>
          </a:xfrm>
        </p:spPr>
        <p:txBody>
          <a:bodyPr/>
          <a:lstStyle/>
          <a:p>
            <a:r>
              <a:rPr lang="en-US" b="1" dirty="0" err="1"/>
              <a:t>Quicksort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16261-9B7E-447A-BCCC-FD4D48E3450A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219200"/>
            <a:ext cx="8064171" cy="294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4267200"/>
            <a:ext cx="7914523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16261-9B7E-447A-BCCC-FD4D48E3450A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95250"/>
            <a:ext cx="7013237" cy="272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2876550"/>
            <a:ext cx="7991751" cy="398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16261-9B7E-447A-BCCC-FD4D48E3450A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752600"/>
            <a:ext cx="8686800" cy="184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3886200"/>
            <a:ext cx="8502316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16261-9B7E-447A-BCCC-FD4D48E3450A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4068"/>
            <a:ext cx="3295650" cy="6771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16261-9B7E-447A-BCCC-FD4D48E3450A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2782" y="2095500"/>
            <a:ext cx="3695700" cy="2667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977" y="228600"/>
            <a:ext cx="8858023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733800"/>
            <a:ext cx="9144000" cy="2732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16261-9B7E-447A-BCCC-FD4D48E3450A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685800"/>
          </a:xfrm>
        </p:spPr>
        <p:txBody>
          <a:bodyPr>
            <a:normAutofit/>
          </a:bodyPr>
          <a:lstStyle/>
          <a:p>
            <a:r>
              <a:rPr lang="en-US" sz="3200" b="1" dirty="0"/>
              <a:t>Running Time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284" y="2209800"/>
            <a:ext cx="9085580" cy="2624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16261-9B7E-447A-BCCC-FD4D48E3450A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Performance of </a:t>
            </a:r>
            <a:r>
              <a:rPr lang="en-US" sz="3200" b="1" dirty="0" err="1"/>
              <a:t>quicksort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running time of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quicksort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depends on whether the partitioning is balanced or unbalanced, which in turn depends on which elements are used for partitioning.</a:t>
            </a:r>
          </a:p>
          <a:p>
            <a:pPr algn="just"/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partitioning is balanced, the algorithm runs asymptotically as fast as merge sort.</a:t>
            </a:r>
          </a:p>
          <a:p>
            <a:pPr algn="just"/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If the partitioning is unbalanced, however, it can run asymptotically as slowly as insertion sort.</a:t>
            </a:r>
          </a:p>
          <a:p>
            <a:pPr algn="just"/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Here, we shall informally investigate how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quicksort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performs under the assumptions of balanced versus unbalanced partitioning.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16261-9B7E-447A-BCCC-FD4D48E3450A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114</Words>
  <Application>Microsoft Office PowerPoint</Application>
  <PresentationFormat>On-screen Show (4:3)</PresentationFormat>
  <Paragraphs>23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Times New Roman</vt:lpstr>
      <vt:lpstr>Office Theme</vt:lpstr>
      <vt:lpstr>Algorithm Analysis IT-2101</vt:lpstr>
      <vt:lpstr>Quicksort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Running Time</vt:lpstr>
      <vt:lpstr>Performance of quicksort</vt:lpstr>
      <vt:lpstr>PowerPoint Presentation</vt:lpstr>
      <vt:lpstr>PowerPoint Presentation</vt:lpstr>
      <vt:lpstr>Thank you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Nahidul Islam</cp:lastModifiedBy>
  <cp:revision>14</cp:revision>
  <dcterms:created xsi:type="dcterms:W3CDTF">2015-05-09T05:09:02Z</dcterms:created>
  <dcterms:modified xsi:type="dcterms:W3CDTF">2024-11-26T00:52:57Z</dcterms:modified>
</cp:coreProperties>
</file>