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2" r:id="rId2"/>
    <p:sldId id="260" r:id="rId3"/>
    <p:sldId id="263" r:id="rId4"/>
    <p:sldId id="258" r:id="rId5"/>
    <p:sldId id="259"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D. ABU SAYED" initials="MAS" lastIdx="1" clrIdx="0">
    <p:extLst>
      <p:ext uri="{19B8F6BF-5375-455C-9EA6-DF929625EA0E}">
        <p15:presenceInfo xmlns:p15="http://schemas.microsoft.com/office/powerpoint/2012/main" userId="MD. ABU SAYE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2-19T12:10:03.087" idx="1">
    <p:pos x="6999" y="877"/>
    <p:text>}{o</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2/23/2022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2/23/2022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2/23/2022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CD5E-5D15-4895-9174-395071F57BC1}"/>
              </a:ext>
            </a:extLst>
          </p:cNvPr>
          <p:cNvSpPr>
            <a:spLocks noGrp="1"/>
          </p:cNvSpPr>
          <p:nvPr>
            <p:ph type="ctrTitle"/>
          </p:nvPr>
        </p:nvSpPr>
        <p:spPr/>
        <p:txBody>
          <a:bodyPr>
            <a:normAutofit fontScale="90000"/>
          </a:bodyPr>
          <a:lstStyle/>
          <a:p>
            <a:r>
              <a:rPr lang="en-US" dirty="0" smtClean="0"/>
              <a:t>Short Term Rental Management </a:t>
            </a:r>
            <a:r>
              <a:rPr lang="en-US" dirty="0"/>
              <a:t>System</a:t>
            </a:r>
          </a:p>
        </p:txBody>
      </p:sp>
      <p:sp>
        <p:nvSpPr>
          <p:cNvPr id="4" name="TextBox 3">
            <a:extLst>
              <a:ext uri="{FF2B5EF4-FFF2-40B4-BE49-F238E27FC236}">
                <a16:creationId xmlns:a16="http://schemas.microsoft.com/office/drawing/2014/main" id="{97C41E56-1B46-4594-84D8-7AF2F97F7221}"/>
              </a:ext>
            </a:extLst>
          </p:cNvPr>
          <p:cNvSpPr txBox="1"/>
          <p:nvPr/>
        </p:nvSpPr>
        <p:spPr>
          <a:xfrm>
            <a:off x="2417779" y="3967701"/>
            <a:ext cx="2726715" cy="1754326"/>
          </a:xfrm>
          <a:prstGeom prst="rect">
            <a:avLst/>
          </a:prstGeom>
          <a:noFill/>
        </p:spPr>
        <p:txBody>
          <a:bodyPr wrap="square" rtlCol="0">
            <a:spAutoFit/>
          </a:bodyPr>
          <a:lstStyle/>
          <a:p>
            <a:r>
              <a:rPr lang="en-US" dirty="0"/>
              <a:t>	Group </a:t>
            </a:r>
          </a:p>
          <a:p>
            <a:pPr algn="just"/>
            <a:r>
              <a:rPr lang="en-US" dirty="0"/>
              <a:t>1.Md.Abu Sayed</a:t>
            </a:r>
          </a:p>
          <a:p>
            <a:pPr algn="just"/>
            <a:r>
              <a:rPr lang="en-US" dirty="0"/>
              <a:t>2.Nahid </a:t>
            </a:r>
            <a:r>
              <a:rPr lang="en-US" dirty="0" err="1"/>
              <a:t>Md.Tanvir</a:t>
            </a:r>
            <a:r>
              <a:rPr lang="en-US" dirty="0"/>
              <a:t> Hasan</a:t>
            </a:r>
          </a:p>
          <a:p>
            <a:pPr algn="just"/>
            <a:r>
              <a:rPr lang="en-US" dirty="0"/>
              <a:t>3.Suvalaxmi </a:t>
            </a:r>
            <a:r>
              <a:rPr lang="en-US" dirty="0" err="1"/>
              <a:t>Banik</a:t>
            </a:r>
            <a:endParaRPr lang="en-US" dirty="0"/>
          </a:p>
          <a:p>
            <a:pPr algn="just"/>
            <a:r>
              <a:rPr lang="en-US" dirty="0"/>
              <a:t>4.Ahnaf </a:t>
            </a:r>
            <a:r>
              <a:rPr lang="en-US" dirty="0" err="1"/>
              <a:t>Arnob</a:t>
            </a:r>
            <a:endParaRPr lang="en-US" dirty="0"/>
          </a:p>
          <a:p>
            <a:endParaRPr lang="en-US" dirty="0"/>
          </a:p>
        </p:txBody>
      </p:sp>
      <p:sp>
        <p:nvSpPr>
          <p:cNvPr id="5" name="TextBox 4">
            <a:extLst>
              <a:ext uri="{FF2B5EF4-FFF2-40B4-BE49-F238E27FC236}">
                <a16:creationId xmlns:a16="http://schemas.microsoft.com/office/drawing/2014/main" id="{AEF7CA75-2E73-4E14-9A05-5EAC0D9206DC}"/>
              </a:ext>
            </a:extLst>
          </p:cNvPr>
          <p:cNvSpPr txBox="1"/>
          <p:nvPr/>
        </p:nvSpPr>
        <p:spPr>
          <a:xfrm>
            <a:off x="8285259" y="3967701"/>
            <a:ext cx="2726715" cy="892552"/>
          </a:xfrm>
          <a:prstGeom prst="rect">
            <a:avLst/>
          </a:prstGeom>
          <a:noFill/>
        </p:spPr>
        <p:txBody>
          <a:bodyPr wrap="square" rtlCol="0">
            <a:spAutoFit/>
          </a:bodyPr>
          <a:lstStyle/>
          <a:p>
            <a:r>
              <a:rPr lang="en-US" dirty="0"/>
              <a:t>	Submit To</a:t>
            </a:r>
          </a:p>
          <a:p>
            <a:r>
              <a:rPr lang="en-US" sz="1600" i="0" dirty="0">
                <a:effectLst/>
                <a:latin typeface="Tahoma" panose="020B0604030504040204" pitchFamily="34" charset="0"/>
                <a:ea typeface="Tahoma" panose="020B0604030504040204" pitchFamily="34" charset="0"/>
                <a:cs typeface="Tahoma" panose="020B0604030504040204" pitchFamily="34" charset="0"/>
              </a:rPr>
              <a:t>Dr. </a:t>
            </a:r>
            <a:r>
              <a:rPr lang="en-US" sz="1600" i="0" dirty="0" err="1">
                <a:effectLst/>
                <a:latin typeface="Tahoma" panose="020B0604030504040204" pitchFamily="34" charset="0"/>
                <a:ea typeface="Tahoma" panose="020B0604030504040204" pitchFamily="34" charset="0"/>
                <a:cs typeface="Tahoma" panose="020B0604030504040204" pitchFamily="34" charset="0"/>
              </a:rPr>
              <a:t>Razib</a:t>
            </a:r>
            <a:r>
              <a:rPr lang="en-US" sz="1600" i="0" dirty="0">
                <a:effectLst/>
                <a:latin typeface="Tahoma" panose="020B0604030504040204" pitchFamily="34" charset="0"/>
                <a:ea typeface="Tahoma" panose="020B0604030504040204" pitchFamily="34" charset="0"/>
                <a:cs typeface="Tahoma" panose="020B0604030504040204" pitchFamily="34" charset="0"/>
              </a:rPr>
              <a:t> Hayat Khan</a:t>
            </a:r>
          </a:p>
          <a:p>
            <a:endParaRPr lang="en-US" dirty="0"/>
          </a:p>
        </p:txBody>
      </p:sp>
    </p:spTree>
    <p:extLst>
      <p:ext uri="{BB962C8B-B14F-4D97-AF65-F5344CB8AC3E}">
        <p14:creationId xmlns:p14="http://schemas.microsoft.com/office/powerpoint/2010/main" val="4215941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924CF-D8DB-49FA-BA25-9D69C76BF695}"/>
              </a:ext>
            </a:extLst>
          </p:cNvPr>
          <p:cNvSpPr txBox="1"/>
          <p:nvPr/>
        </p:nvSpPr>
        <p:spPr>
          <a:xfrm>
            <a:off x="1387632" y="704821"/>
            <a:ext cx="6102990"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Clear target market or audience</a:t>
            </a:r>
          </a:p>
        </p:txBody>
      </p:sp>
      <p:sp>
        <p:nvSpPr>
          <p:cNvPr id="6" name="TextBox 5">
            <a:extLst>
              <a:ext uri="{FF2B5EF4-FFF2-40B4-BE49-F238E27FC236}">
                <a16:creationId xmlns:a16="http://schemas.microsoft.com/office/drawing/2014/main" id="{53ED223B-0BC8-463E-A6C4-503549A18E58}"/>
              </a:ext>
            </a:extLst>
          </p:cNvPr>
          <p:cNvSpPr txBox="1"/>
          <p:nvPr/>
        </p:nvSpPr>
        <p:spPr>
          <a:xfrm>
            <a:off x="1304015" y="1724850"/>
            <a:ext cx="8142136" cy="3416320"/>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Our main purpose of this project is to make an easy way to find a </a:t>
            </a:r>
            <a:r>
              <a:rPr lang="en-US" sz="1800" dirty="0" smtClean="0">
                <a:latin typeface="Arial" panose="020B0604020202020204" pitchFamily="34" charset="0"/>
                <a:cs typeface="Arial" panose="020B0604020202020204" pitchFamily="34" charset="0"/>
              </a:rPr>
              <a:t>home </a:t>
            </a:r>
            <a:r>
              <a:rPr lang="en-US" sz="1800" dirty="0">
                <a:latin typeface="Arial" panose="020B0604020202020204" pitchFamily="34" charset="0"/>
                <a:cs typeface="Arial" panose="020B0604020202020204" pitchFamily="34" charset="0"/>
              </a:rPr>
              <a:t>for our bachelor </a:t>
            </a:r>
            <a:r>
              <a:rPr lang="en-US" sz="1800" dirty="0" smtClean="0">
                <a:latin typeface="Arial" panose="020B0604020202020204" pitchFamily="34" charset="0"/>
                <a:cs typeface="Arial" panose="020B0604020202020204" pitchFamily="34" charset="0"/>
              </a:rPr>
              <a:t> and other persons as </a:t>
            </a:r>
            <a:r>
              <a:rPr lang="en-US" sz="1800" dirty="0">
                <a:latin typeface="Arial" panose="020B0604020202020204" pitchFamily="34" charset="0"/>
                <a:cs typeface="Arial" panose="020B0604020202020204" pitchFamily="34" charset="0"/>
              </a:rPr>
              <a:t>they suffer most while getting rent. Our effort was for this software to establish a platform for the user and the renter to interact easily and make them believe that our technology is a blessing for us and making our life easier. We mainly attract student because we have best environment for new student </a:t>
            </a:r>
            <a:r>
              <a:rPr lang="en-US" sz="1800" dirty="0">
                <a:solidFill>
                  <a:srgbClr val="273238"/>
                </a:solidFill>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They also tend to look for the house near the  shops .we have our web page to promote our business .</a:t>
            </a:r>
            <a:r>
              <a:rPr lang="en-US" sz="1800" dirty="0">
                <a:solidFill>
                  <a:srgbClr val="273238"/>
                </a:solidFill>
                <a:latin typeface="Arial" panose="020B0604020202020204" pitchFamily="34" charset="0"/>
                <a:cs typeface="Arial" panose="020B0604020202020204" pitchFamily="34" charset="0"/>
              </a:rPr>
              <a:t> We ask them to leave their comments on our website. </a:t>
            </a:r>
            <a:r>
              <a:rPr lang="en-US" sz="1800" dirty="0">
                <a:latin typeface="Arial" panose="020B0604020202020204" pitchFamily="34" charset="0"/>
                <a:cs typeface="Arial" panose="020B0604020202020204" pitchFamily="34" charset="0"/>
              </a:rPr>
              <a:t>we always try to discover the desire of out audience that so they can aspect our services . We also try to understand the ways of our client’s thinking ,accepting  so that we can learn our  mistake and try to update. We have different type of rooms so that our client chose the room they like. we take our clients necessary info for safety .</a:t>
            </a:r>
            <a:endParaRPr lang="en-US" dirty="0"/>
          </a:p>
        </p:txBody>
      </p:sp>
    </p:spTree>
    <p:extLst>
      <p:ext uri="{BB962C8B-B14F-4D97-AF65-F5344CB8AC3E}">
        <p14:creationId xmlns:p14="http://schemas.microsoft.com/office/powerpoint/2010/main" val="2618309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60F6F5-79D1-4599-8EAB-EED81ECC7BB2}"/>
              </a:ext>
            </a:extLst>
          </p:cNvPr>
          <p:cNvSpPr txBox="1"/>
          <p:nvPr/>
        </p:nvSpPr>
        <p:spPr>
          <a:xfrm>
            <a:off x="1399430" y="1073426"/>
            <a:ext cx="7959255" cy="3139321"/>
          </a:xfrm>
          <a:prstGeom prst="rect">
            <a:avLst/>
          </a:prstGeom>
          <a:noFill/>
        </p:spPr>
        <p:txBody>
          <a:bodyPr wrap="square">
            <a:spAutoFit/>
          </a:bodyPr>
          <a:lstStyle/>
          <a:p>
            <a:pPr marL="0" indent="0">
              <a:buNone/>
            </a:pPr>
            <a:r>
              <a:rPr lang="en-US" sz="1800" dirty="0">
                <a:latin typeface="Arial" panose="020B0604020202020204" pitchFamily="34" charset="0"/>
                <a:cs typeface="Arial" panose="020B0604020202020204" pitchFamily="34" charset="0"/>
              </a:rPr>
              <a:t>we provide </a:t>
            </a:r>
            <a:r>
              <a:rPr lang="en-US" sz="1800" dirty="0" err="1">
                <a:latin typeface="Arial" panose="020B0604020202020204" pitchFamily="34" charset="0"/>
                <a:cs typeface="Arial" panose="020B0604020202020204" pitchFamily="34" charset="0"/>
              </a:rPr>
              <a:t>Wifi</a:t>
            </a:r>
            <a:r>
              <a:rPr lang="en-US" sz="1800" dirty="0">
                <a:latin typeface="Arial" panose="020B0604020202020204" pitchFamily="34" charset="0"/>
                <a:cs typeface="Arial" panose="020B0604020202020204" pitchFamily="34" charset="0"/>
              </a:rPr>
              <a:t>, food and other service too .Many student have problem to fine for quick stay so We have emergency room for quick stay. We build our trust from the very beginning because </a:t>
            </a:r>
            <a:r>
              <a:rPr lang="en-US" sz="1800" b="0" i="0" dirty="0">
                <a:solidFill>
                  <a:srgbClr val="2F2F31"/>
                </a:solidFill>
                <a:effectLst/>
                <a:latin typeface="Arial" panose="020B0604020202020204" pitchFamily="34" charset="0"/>
                <a:cs typeface="Arial" panose="020B0604020202020204" pitchFamily="34" charset="0"/>
              </a:rPr>
              <a:t>Effective marketing is all about getting personal.</a:t>
            </a: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we have come up with a decision to implement such a web application for finding or posting a new home to rent or sell also interact with the ad more easily. we will build a community between the user and renter to get the genuine customer and desired rent respectively. It will be a very efficient way for both owner and client  to give and take a rental. It will also reduce paperwork and save time. Afterward, we will keep upgrading our system gradually and progressively. </a:t>
            </a:r>
            <a:endParaRPr lang="en-US" sz="1800" b="1"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1392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D3F2F5-8E1C-4B6C-A842-2B6E22217CAC}"/>
              </a:ext>
            </a:extLst>
          </p:cNvPr>
          <p:cNvSpPr txBox="1"/>
          <p:nvPr/>
        </p:nvSpPr>
        <p:spPr>
          <a:xfrm>
            <a:off x="1537202" y="2602902"/>
            <a:ext cx="7077809"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Our purpose was to make an easy way to find the desired</a:t>
            </a:r>
          </a:p>
          <a:p>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house </a:t>
            </a:r>
            <a:r>
              <a:rPr lang="en-US" dirty="0">
                <a:latin typeface="Arial" panose="020B0604020202020204" pitchFamily="34" charset="0"/>
                <a:cs typeface="Arial" panose="020B0604020202020204" pitchFamily="34" charset="0"/>
              </a:rPr>
              <a:t>with desired location for the bachelors and give them what </a:t>
            </a:r>
            <a:r>
              <a:rPr lang="en-US" dirty="0" smtClean="0">
                <a:latin typeface="Arial" panose="020B0604020202020204" pitchFamily="34" charset="0"/>
                <a:cs typeface="Arial" panose="020B0604020202020204" pitchFamily="34" charset="0"/>
              </a:rPr>
              <a:t>    they </a:t>
            </a:r>
            <a:r>
              <a:rPr lang="en-US" dirty="0">
                <a:latin typeface="Arial" panose="020B0604020202020204" pitchFamily="34" charset="0"/>
                <a:cs typeface="Arial" panose="020B0604020202020204" pitchFamily="34" charset="0"/>
              </a:rPr>
              <a:t>need.</a:t>
            </a:r>
          </a:p>
        </p:txBody>
      </p:sp>
      <p:sp>
        <p:nvSpPr>
          <p:cNvPr id="5" name="TextBox 4">
            <a:extLst>
              <a:ext uri="{FF2B5EF4-FFF2-40B4-BE49-F238E27FC236}">
                <a16:creationId xmlns:a16="http://schemas.microsoft.com/office/drawing/2014/main" id="{8AFE7D5A-F5F4-47A0-B4D2-5A280F02E652}"/>
              </a:ext>
            </a:extLst>
          </p:cNvPr>
          <p:cNvSpPr txBox="1"/>
          <p:nvPr/>
        </p:nvSpPr>
        <p:spPr>
          <a:xfrm>
            <a:off x="1537202" y="3845016"/>
            <a:ext cx="7194196"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This system represents the every facility which will provide a hassle free action . Moreover, everyone can search their desired option from anywhere through location, category, and prices.</a:t>
            </a:r>
          </a:p>
        </p:txBody>
      </p:sp>
      <p:sp>
        <p:nvSpPr>
          <p:cNvPr id="9" name="TextBox 8">
            <a:extLst>
              <a:ext uri="{FF2B5EF4-FFF2-40B4-BE49-F238E27FC236}">
                <a16:creationId xmlns:a16="http://schemas.microsoft.com/office/drawing/2014/main" id="{12F05249-A9B9-4C68-A2E3-4C2BF30DA437}"/>
              </a:ext>
            </a:extLst>
          </p:cNvPr>
          <p:cNvSpPr txBox="1"/>
          <p:nvPr/>
        </p:nvSpPr>
        <p:spPr>
          <a:xfrm>
            <a:off x="1576092" y="1637787"/>
            <a:ext cx="7138536" cy="646331"/>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Our </a:t>
            </a:r>
            <a:r>
              <a:rPr lang="en-US" dirty="0" smtClean="0">
                <a:latin typeface="Arial" panose="020B0604020202020204" pitchFamily="34" charset="0"/>
                <a:cs typeface="Arial" panose="020B0604020202020204" pitchFamily="34" charset="0"/>
              </a:rPr>
              <a:t>short term rental</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Management System can provide the facilities from any place with desired cost.</a:t>
            </a:r>
          </a:p>
        </p:txBody>
      </p:sp>
      <p:sp>
        <p:nvSpPr>
          <p:cNvPr id="8" name="TextBox 7">
            <a:extLst>
              <a:ext uri="{FF2B5EF4-FFF2-40B4-BE49-F238E27FC236}">
                <a16:creationId xmlns:a16="http://schemas.microsoft.com/office/drawing/2014/main" id="{EBC6ADB5-A23F-4FF6-A159-D19A00DCB959}"/>
              </a:ext>
            </a:extLst>
          </p:cNvPr>
          <p:cNvSpPr txBox="1"/>
          <p:nvPr/>
        </p:nvSpPr>
        <p:spPr>
          <a:xfrm>
            <a:off x="1732600" y="949671"/>
            <a:ext cx="6102626" cy="369332"/>
          </a:xfrm>
          <a:prstGeom prst="rect">
            <a:avLst/>
          </a:prstGeom>
          <a:noFill/>
        </p:spPr>
        <p:txBody>
          <a:bodyPr wrap="square">
            <a:spAutoFit/>
          </a:bodyPr>
          <a:lstStyle/>
          <a:p>
            <a:pPr algn="l"/>
            <a:r>
              <a:rPr lang="en-US" b="1" i="0" dirty="0">
                <a:effectLst/>
                <a:latin typeface="Arial" panose="020B0604020202020204" pitchFamily="34" charset="0"/>
                <a:cs typeface="Arial" panose="020B0604020202020204" pitchFamily="34" charset="0"/>
              </a:rPr>
              <a:t>need, problem or opportunity</a:t>
            </a:r>
          </a:p>
        </p:txBody>
      </p:sp>
    </p:spTree>
    <p:extLst>
      <p:ext uri="{BB962C8B-B14F-4D97-AF65-F5344CB8AC3E}">
        <p14:creationId xmlns:p14="http://schemas.microsoft.com/office/powerpoint/2010/main" val="790692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61672B-D3A5-479E-91BA-453675CD552F}"/>
              </a:ext>
            </a:extLst>
          </p:cNvPr>
          <p:cNvSpPr txBox="1"/>
          <p:nvPr/>
        </p:nvSpPr>
        <p:spPr>
          <a:xfrm>
            <a:off x="2044817" y="779337"/>
            <a:ext cx="7652856" cy="2031325"/>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In our day to day life, people are coming from another district or another place for their study purpose or job that badly in need of a better living system. We have seen these single people especially bachelors to face many difficulties as most of the owner doesn’t will to rent to this bachelor. As a result, </a:t>
            </a:r>
          </a:p>
          <a:p>
            <a:r>
              <a:rPr lang="en-US" dirty="0">
                <a:latin typeface="Arial" panose="020B0604020202020204" pitchFamily="34" charset="0"/>
                <a:cs typeface="Arial" panose="020B0604020202020204" pitchFamily="34" charset="0"/>
              </a:rPr>
              <a:t>Our motive was to simplify these people’s life easier and hassle-free simply clicking sitting their place. </a:t>
            </a:r>
          </a:p>
        </p:txBody>
      </p:sp>
      <p:sp>
        <p:nvSpPr>
          <p:cNvPr id="4" name="TextBox 3">
            <a:extLst>
              <a:ext uri="{FF2B5EF4-FFF2-40B4-BE49-F238E27FC236}">
                <a16:creationId xmlns:a16="http://schemas.microsoft.com/office/drawing/2014/main" id="{E040C9B7-D981-4295-801E-1F1026C709FA}"/>
              </a:ext>
            </a:extLst>
          </p:cNvPr>
          <p:cNvSpPr txBox="1"/>
          <p:nvPr/>
        </p:nvSpPr>
        <p:spPr>
          <a:xfrm>
            <a:off x="2044816" y="2828835"/>
            <a:ext cx="7652855"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We have many more plans to make our website better and enhanced day by day. By adding some strong content, information, adding more houses there will be a huge development of our proposed system.</a:t>
            </a:r>
          </a:p>
        </p:txBody>
      </p:sp>
      <p:sp>
        <p:nvSpPr>
          <p:cNvPr id="6" name="TextBox 5">
            <a:extLst>
              <a:ext uri="{FF2B5EF4-FFF2-40B4-BE49-F238E27FC236}">
                <a16:creationId xmlns:a16="http://schemas.microsoft.com/office/drawing/2014/main" id="{439C8E8C-4146-4352-8DA0-F3A8ECA372B1}"/>
              </a:ext>
            </a:extLst>
          </p:cNvPr>
          <p:cNvSpPr txBox="1"/>
          <p:nvPr/>
        </p:nvSpPr>
        <p:spPr>
          <a:xfrm>
            <a:off x="2044815" y="4535081"/>
            <a:ext cx="8482711"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Also visit the web site for more details</a:t>
            </a:r>
          </a:p>
          <a:p>
            <a:r>
              <a:rPr lang="en-US" dirty="0">
                <a:latin typeface="Arial" panose="020B0604020202020204" pitchFamily="34" charset="0"/>
                <a:cs typeface="Arial" panose="020B0604020202020204" pitchFamily="34" charset="0"/>
              </a:rPr>
              <a:t>https://thefinancialexpress.com.bd/views/accommodation-for-bachelors-in-dhaka</a:t>
            </a:r>
          </a:p>
        </p:txBody>
      </p:sp>
    </p:spTree>
    <p:extLst>
      <p:ext uri="{BB962C8B-B14F-4D97-AF65-F5344CB8AC3E}">
        <p14:creationId xmlns:p14="http://schemas.microsoft.com/office/powerpoint/2010/main" val="1220953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2B75F-5BDD-4161-BDD1-4475F34229E8}"/>
              </a:ext>
            </a:extLst>
          </p:cNvPr>
          <p:cNvSpPr>
            <a:spLocks noGrp="1"/>
          </p:cNvSpPr>
          <p:nvPr>
            <p:ph type="title"/>
          </p:nvPr>
        </p:nvSpPr>
        <p:spPr>
          <a:xfrm>
            <a:off x="1507238" y="1391654"/>
            <a:ext cx="9603275" cy="587136"/>
          </a:xfrm>
        </p:spPr>
        <p:txBody>
          <a:bodyPr>
            <a:normAutofit fontScale="90000"/>
          </a:bodyPr>
          <a:lstStyle/>
          <a:p>
            <a:pPr marL="0" marR="0" lvl="0" indent="0" defTabSz="457200" rtl="0" eaLnBrk="1" fontAlgn="auto" latinLnBrk="0" hangingPunct="1">
              <a:lnSpc>
                <a:spcPct val="100000"/>
              </a:lnSpc>
              <a:spcBef>
                <a:spcPts val="0"/>
              </a:spcBef>
              <a:spcAft>
                <a:spcPts val="0"/>
              </a:spcAft>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Is the project’s purpose and basic functionality easily understood?</a:t>
            </a:r>
            <a:b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B3D30A55-8603-4766-AC1B-2D6E95940632}"/>
              </a:ext>
            </a:extLst>
          </p:cNvPr>
          <p:cNvSpPr>
            <a:spLocks noGrp="1"/>
          </p:cNvSpPr>
          <p:nvPr>
            <p:ph idx="1"/>
          </p:nvPr>
        </p:nvSpPr>
        <p:spPr>
          <a:xfrm>
            <a:off x="1451579" y="1844704"/>
            <a:ext cx="9603275" cy="3621642"/>
          </a:xfrm>
        </p:spPr>
        <p:txBody>
          <a:bodyPr/>
          <a:lstStyle/>
          <a:p>
            <a:r>
              <a:rPr kumimoji="0" lang="en-US" sz="1800" b="0" i="0" u="none" strike="noStrike" kern="1200" cap="none" spc="0" normalizeH="0" baseline="0" noProof="0" dirty="0">
                <a:ln>
                  <a:noFill/>
                </a:ln>
                <a:solidFill>
                  <a:srgbClr val="4D5156"/>
                </a:solidFill>
                <a:effectLst/>
                <a:uLnTx/>
                <a:uFillTx/>
                <a:latin typeface="arial" panose="020B0604020202020204" pitchFamily="34" charset="0"/>
                <a:ea typeface="+mn-ea"/>
                <a:cs typeface="+mn-cs"/>
              </a:rPr>
              <a:t>Yes , As we mention before our main goal  is make a easy way for bachelor and make their life a little batter . In our system they can decide their location and room according their budget . They have to log in by providing their info so that they can give payment in online.so, there id problem for payment issue .If they go facilities and utilities </a:t>
            </a:r>
            <a:r>
              <a:rPr kumimoji="0" lang="en-US" sz="1800" b="0" i="0" u="none" strike="noStrike" kern="1200" cap="none" spc="0" normalizeH="0" baseline="0" noProof="0" dirty="0" smtClean="0">
                <a:ln>
                  <a:noFill/>
                </a:ln>
                <a:solidFill>
                  <a:srgbClr val="4D5156"/>
                </a:solidFill>
                <a:effectLst/>
                <a:uLnTx/>
                <a:uFillTx/>
                <a:latin typeface="arial" panose="020B0604020202020204" pitchFamily="34" charset="0"/>
                <a:ea typeface="+mn-ea"/>
                <a:cs typeface="+mn-cs"/>
              </a:rPr>
              <a:t>to </a:t>
            </a:r>
            <a:r>
              <a:rPr kumimoji="0" lang="en-US" sz="1800" b="0" i="0" u="none" strike="noStrike" kern="1200" cap="none" spc="0" normalizeH="0" baseline="0" noProof="0" dirty="0">
                <a:ln>
                  <a:noFill/>
                </a:ln>
                <a:solidFill>
                  <a:srgbClr val="4D5156"/>
                </a:solidFill>
                <a:effectLst/>
                <a:uLnTx/>
                <a:uFillTx/>
                <a:latin typeface="arial" panose="020B0604020202020204" pitchFamily="34" charset="0"/>
                <a:ea typeface="+mn-ea"/>
                <a:cs typeface="+mn-cs"/>
              </a:rPr>
              <a:t>show them the other services.</a:t>
            </a:r>
            <a:endParaRPr lang="en-US" dirty="0"/>
          </a:p>
        </p:txBody>
      </p:sp>
    </p:spTree>
    <p:extLst>
      <p:ext uri="{BB962C8B-B14F-4D97-AF65-F5344CB8AC3E}">
        <p14:creationId xmlns:p14="http://schemas.microsoft.com/office/powerpoint/2010/main" val="713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846</TotalTime>
  <Words>622</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vt:lpstr>
      <vt:lpstr>Gill Sans MT</vt:lpstr>
      <vt:lpstr>Tahoma</vt:lpstr>
      <vt:lpstr>Gallery</vt:lpstr>
      <vt:lpstr>Short Term Rental Management System</vt:lpstr>
      <vt:lpstr>PowerPoint Presentation</vt:lpstr>
      <vt:lpstr>PowerPoint Presentation</vt:lpstr>
      <vt:lpstr>PowerPoint Presentation</vt:lpstr>
      <vt:lpstr>PowerPoint Presentation</vt:lpstr>
      <vt:lpstr>Is the project’s purpose and basic functionality easily understood?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SUVALAXMI BANIK</dc:creator>
  <cp:lastModifiedBy>tanvir hassan Nahid</cp:lastModifiedBy>
  <cp:revision>11</cp:revision>
  <dcterms:created xsi:type="dcterms:W3CDTF">2022-02-18T14:49:07Z</dcterms:created>
  <dcterms:modified xsi:type="dcterms:W3CDTF">2022-02-23T03:38:30Z</dcterms:modified>
</cp:coreProperties>
</file>