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3eef87be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3eef87be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3eef87be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3eef87b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e099d9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e099d9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4b97422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4b97422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3eef87b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3eef87b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3eef87b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3eef87b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3eef87b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3eef87b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3eef87b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3eef87b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3eef87b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3eef87b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3eef87be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3eef87b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696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Python</a:t>
            </a:r>
            <a:r>
              <a:rPr b="1" lang="en"/>
              <a:t> </a:t>
            </a:r>
            <a:r>
              <a:rPr b="1" lang="en">
                <a:solidFill>
                  <a:srgbClr val="EFCF2E"/>
                </a:solidFill>
              </a:rPr>
              <a:t>Caching</a:t>
            </a:r>
            <a:endParaRPr b="1">
              <a:solidFill>
                <a:srgbClr val="EFCF2E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688" y="370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way of caching data for future use…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650" y="831275"/>
            <a:ext cx="2520724" cy="14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Caching in FastAPI (Quick Start)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https://github.com/NahidAkhtar84/weekly_lecture_python/blob/main/python%20caching/5_caching_in_fastapi_get_starting.py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68025" y="1538850"/>
            <a:ext cx="85206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>
                <a:solidFill>
                  <a:srgbClr val="0000FF"/>
                </a:solidFill>
              </a:rPr>
              <a:t>The</a:t>
            </a:r>
            <a:r>
              <a:rPr lang="en" sz="7200"/>
              <a:t> </a:t>
            </a:r>
            <a:r>
              <a:rPr lang="en" sz="7200">
                <a:solidFill>
                  <a:srgbClr val="FF9900"/>
                </a:solidFill>
              </a:rPr>
              <a:t>End</a:t>
            </a:r>
            <a:endParaRPr sz="7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32373F"/>
                </a:solidFill>
                <a:highlight>
                  <a:srgbClr val="FFFFFF"/>
                </a:highlight>
              </a:rPr>
              <a:t>what is caching?</a:t>
            </a:r>
            <a:endParaRPr b="1" sz="2200">
              <a:solidFill>
                <a:srgbClr val="32373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7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Caching is an optimization technique that you can use in your applications to keep recent or often-used data in memory locations that are faster or computationally cheaper to access than their source.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919500" y="3203875"/>
            <a:ext cx="1193400" cy="1235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900" y="2026151"/>
            <a:ext cx="1524075" cy="15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5126175" y="3660175"/>
            <a:ext cx="727500" cy="779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>
            <a:stCxn id="63" idx="4"/>
            <a:endCxn id="64" idx="1"/>
          </p:cNvCxnSpPr>
          <p:nvPr/>
        </p:nvCxnSpPr>
        <p:spPr>
          <a:xfrm flipH="1" rot="10800000">
            <a:off x="2112900" y="2788225"/>
            <a:ext cx="4113000" cy="10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4" idx="0"/>
            <a:endCxn id="63" idx="1"/>
          </p:cNvCxnSpPr>
          <p:nvPr/>
        </p:nvCxnSpPr>
        <p:spPr>
          <a:xfrm flipH="1">
            <a:off x="1516237" y="2026151"/>
            <a:ext cx="5471700" cy="1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5853675" y="3440725"/>
            <a:ext cx="1193400" cy="38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446825" y="3411675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337950" y="4260275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Server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165275" y="4156375"/>
            <a:ext cx="1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implementation of caching: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recent or frequently used data locally, thus user does not have to fetch it every time from the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Establish the concept with a simple dictionary: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https://github.com/NahidAkhtar84/weekly_lecture_python/blob/main/python%20caching/1_caching_example_using_dictionary.py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@lru_cache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built in decorator of python to manage caching.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https://github.com/NahidAkhtar84/weekly_lecture_python/blob/main/python%20caching/2_lru_caching.py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Evicting Cache Entries Based on Both Time and Space: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our own custom cache decorator function what will consider defined expiry time and evicting space while caching.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https://github.com/NahidAkhtar84/weekly_lecture_python/blob/main/python%20caching/3_evicting_cash_info_for_both_time_and_space.py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ttl cache: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argument is short for Time To Live which is basically the time each result is being stored in a cache. After this time, the cached result expires.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https://github.com/NahidAkhtar84/weekly_lecture_python/blob/main/python%20caching/4_ttl_caching.py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caching strategies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LFUCache (Least Frequently Used): keeps a count of how often an item is retrieved and discards items that are least used.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LRUCache (Least Recently Used): discards the least recently used items.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RRCache (Random Replacement): randomly select items and discard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in FastAPI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easy of cashing request and response in fastAPI there is a library: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r>
              <a:rPr b="1" lang="en"/>
              <a:t>astapi-cache: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redis, memcache, dynamodb, dynamodb, in-memory caching.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http cache like ETag and Cache-control.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integrate with fastapi.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Caching in FastAPI(Install)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fastapi-cache2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"fastapi-cache2[redis]"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"fastapi-cache2[memcache]"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"fastapi-cache2[dynamodb]"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