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7" r:id="rId2"/>
    <p:sldId id="275" r:id="rId3"/>
    <p:sldId id="270" r:id="rId4"/>
    <p:sldId id="294" r:id="rId5"/>
    <p:sldId id="284" r:id="rId6"/>
    <p:sldId id="271" r:id="rId7"/>
    <p:sldId id="272" r:id="rId8"/>
    <p:sldId id="273" r:id="rId9"/>
    <p:sldId id="274" r:id="rId10"/>
    <p:sldId id="276" r:id="rId11"/>
    <p:sldId id="286" r:id="rId12"/>
    <p:sldId id="282" r:id="rId13"/>
    <p:sldId id="278" r:id="rId14"/>
    <p:sldId id="291"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3B"/>
    <a:srgbClr val="00853E"/>
    <a:srgbClr val="077B3B"/>
    <a:srgbClr val="00A44E"/>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02DA22-49E4-E6F9-BA73-402D368BAD4D}" v="524" dt="2023-12-15T05:58:41.055"/>
    <p1510:client id="{BEFB45CF-5B9D-E702-4DDF-619C8B78B2D1}" v="189" dt="2023-12-15T04:33:07.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5"/>
    <p:restoredTop sz="94541"/>
  </p:normalViewPr>
  <p:slideViewPr>
    <p:cSldViewPr snapToGrid="0" snapToObjects="1">
      <p:cViewPr varScale="1">
        <p:scale>
          <a:sx n="81" d="100"/>
          <a:sy n="81" d="100"/>
        </p:scale>
        <p:origin x="48" y="10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50CC5-378D-4356-83F6-2B8F293A17A2}"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US"/>
        </a:p>
      </dgm:t>
    </dgm:pt>
    <dgm:pt modelId="{D6FF768F-5F1C-4BC1-A6C7-559A8997F83E}">
      <dgm:prSet/>
      <dgm:spPr/>
      <dgm:t>
        <a:bodyPr/>
        <a:lstStyle/>
        <a:p>
          <a:pPr algn="l">
            <a:lnSpc>
              <a:spcPct val="90000"/>
            </a:lnSpc>
          </a:pPr>
          <a:r>
            <a:rPr lang="en-US" dirty="0">
              <a:solidFill>
                <a:srgbClr val="000000"/>
              </a:solidFill>
              <a:latin typeface="Calibri"/>
              <a:cs typeface="Calibri"/>
            </a:rPr>
            <a:t>QUESTIONS TO BE ANSWERED</a:t>
          </a:r>
        </a:p>
      </dgm:t>
    </dgm:pt>
    <dgm:pt modelId="{1D128108-C752-452C-958A-9290C6164C1E}" type="parTrans" cxnId="{2F1A5209-89D0-487F-9AD9-DD27A92B5481}">
      <dgm:prSet/>
      <dgm:spPr/>
      <dgm:t>
        <a:bodyPr/>
        <a:lstStyle/>
        <a:p>
          <a:endParaRPr lang="en-US"/>
        </a:p>
      </dgm:t>
    </dgm:pt>
    <dgm:pt modelId="{5F0F2A01-A361-4701-974A-80870E57E31F}" type="sibTrans" cxnId="{2F1A5209-89D0-487F-9AD9-DD27A92B5481}">
      <dgm:prSet/>
      <dgm:spPr/>
      <dgm:t>
        <a:bodyPr/>
        <a:lstStyle/>
        <a:p>
          <a:endParaRPr lang="en-US"/>
        </a:p>
      </dgm:t>
    </dgm:pt>
    <dgm:pt modelId="{2A21A5B3-58E1-4D56-8DE7-0076124BBD8A}">
      <dgm:prSet/>
      <dgm:spPr/>
      <dgm:t>
        <a:bodyPr/>
        <a:lstStyle/>
        <a:p>
          <a:pPr algn="l" rtl="0">
            <a:lnSpc>
              <a:spcPct val="90000"/>
            </a:lnSpc>
          </a:pPr>
          <a:r>
            <a:rPr lang="en-US" dirty="0">
              <a:solidFill>
                <a:srgbClr val="000000"/>
              </a:solidFill>
              <a:latin typeface="Calibri"/>
              <a:cs typeface="Calibri"/>
            </a:rPr>
            <a:t>STEPS FOLLOWED</a:t>
          </a:r>
        </a:p>
      </dgm:t>
    </dgm:pt>
    <dgm:pt modelId="{396590A2-6AD6-413C-9240-2AF3BA4BE8EE}" type="parTrans" cxnId="{7C2BAED6-1590-4699-BA41-1AC96A3CADDF}">
      <dgm:prSet/>
      <dgm:spPr/>
      <dgm:t>
        <a:bodyPr/>
        <a:lstStyle/>
        <a:p>
          <a:endParaRPr lang="en-US"/>
        </a:p>
      </dgm:t>
    </dgm:pt>
    <dgm:pt modelId="{0DF610D2-2295-4120-B41A-D491B6EC9C5B}" type="sibTrans" cxnId="{7C2BAED6-1590-4699-BA41-1AC96A3CADDF}">
      <dgm:prSet/>
      <dgm:spPr/>
      <dgm:t>
        <a:bodyPr/>
        <a:lstStyle/>
        <a:p>
          <a:endParaRPr lang="en-US"/>
        </a:p>
      </dgm:t>
    </dgm:pt>
    <dgm:pt modelId="{F2C1438E-5BBA-44FE-8B5D-978FD3B967FF}">
      <dgm:prSet/>
      <dgm:spPr/>
      <dgm:t>
        <a:bodyPr/>
        <a:lstStyle/>
        <a:p>
          <a:pPr algn="l">
            <a:lnSpc>
              <a:spcPct val="90000"/>
            </a:lnSpc>
          </a:pPr>
          <a:r>
            <a:rPr lang="en-US" dirty="0">
              <a:solidFill>
                <a:srgbClr val="000000"/>
              </a:solidFill>
              <a:latin typeface="Calibri"/>
              <a:cs typeface="Calibri"/>
            </a:rPr>
            <a:t>DATA COLLECTION</a:t>
          </a:r>
        </a:p>
      </dgm:t>
    </dgm:pt>
    <dgm:pt modelId="{0312981E-E795-4518-8B1A-5A5D53B40100}" type="parTrans" cxnId="{EFDC4DC0-BB65-4C2B-9437-6C9CF4DF4FCE}">
      <dgm:prSet/>
      <dgm:spPr/>
      <dgm:t>
        <a:bodyPr/>
        <a:lstStyle/>
        <a:p>
          <a:endParaRPr lang="en-US"/>
        </a:p>
      </dgm:t>
    </dgm:pt>
    <dgm:pt modelId="{1E9962A4-81A6-4E91-85EE-DCF9EBF8309C}" type="sibTrans" cxnId="{EFDC4DC0-BB65-4C2B-9437-6C9CF4DF4FCE}">
      <dgm:prSet/>
      <dgm:spPr/>
      <dgm:t>
        <a:bodyPr/>
        <a:lstStyle/>
        <a:p>
          <a:endParaRPr lang="en-US"/>
        </a:p>
      </dgm:t>
    </dgm:pt>
    <dgm:pt modelId="{6135EC17-69AC-4A71-A2D8-5162C36AAD12}">
      <dgm:prSet/>
      <dgm:spPr/>
      <dgm:t>
        <a:bodyPr/>
        <a:lstStyle/>
        <a:p>
          <a:pPr algn="l">
            <a:lnSpc>
              <a:spcPct val="90000"/>
            </a:lnSpc>
          </a:pPr>
          <a:r>
            <a:rPr lang="en-US" dirty="0">
              <a:solidFill>
                <a:srgbClr val="000000"/>
              </a:solidFill>
              <a:latin typeface="Calibri"/>
              <a:cs typeface="Calibri"/>
            </a:rPr>
            <a:t>DATA CLEANING</a:t>
          </a:r>
        </a:p>
      </dgm:t>
    </dgm:pt>
    <dgm:pt modelId="{15529CA6-F725-4BDE-A834-A6CB692BF3C4}" type="parTrans" cxnId="{2514EDCF-8333-461D-A6C0-CAB6ED2BA484}">
      <dgm:prSet/>
      <dgm:spPr/>
      <dgm:t>
        <a:bodyPr/>
        <a:lstStyle/>
        <a:p>
          <a:endParaRPr lang="en-US"/>
        </a:p>
      </dgm:t>
    </dgm:pt>
    <dgm:pt modelId="{97AC2EC2-87BD-4BAC-BB8D-8508484050F0}" type="sibTrans" cxnId="{2514EDCF-8333-461D-A6C0-CAB6ED2BA484}">
      <dgm:prSet/>
      <dgm:spPr/>
      <dgm:t>
        <a:bodyPr/>
        <a:lstStyle/>
        <a:p>
          <a:endParaRPr lang="en-US"/>
        </a:p>
      </dgm:t>
    </dgm:pt>
    <dgm:pt modelId="{44A9638F-A26F-4EA0-ADD0-B1B5598580BC}">
      <dgm:prSet/>
      <dgm:spPr/>
      <dgm:t>
        <a:bodyPr/>
        <a:lstStyle/>
        <a:p>
          <a:pPr algn="l">
            <a:lnSpc>
              <a:spcPct val="90000"/>
            </a:lnSpc>
          </a:pPr>
          <a:r>
            <a:rPr lang="en-US" dirty="0">
              <a:solidFill>
                <a:srgbClr val="000000"/>
              </a:solidFill>
              <a:latin typeface="Calibri"/>
              <a:cs typeface="Calibri"/>
            </a:rPr>
            <a:t>DATA PREPROCESSING</a:t>
          </a:r>
        </a:p>
      </dgm:t>
    </dgm:pt>
    <dgm:pt modelId="{294D045E-B5AF-4365-B480-9DBA9910DBFC}" type="parTrans" cxnId="{5AD3474F-D91A-4212-AFFB-B3F74554B730}">
      <dgm:prSet/>
      <dgm:spPr/>
      <dgm:t>
        <a:bodyPr/>
        <a:lstStyle/>
        <a:p>
          <a:endParaRPr lang="en-US"/>
        </a:p>
      </dgm:t>
    </dgm:pt>
    <dgm:pt modelId="{C536948C-520E-492E-ADFF-87C6B860AC89}" type="sibTrans" cxnId="{5AD3474F-D91A-4212-AFFB-B3F74554B730}">
      <dgm:prSet/>
      <dgm:spPr/>
      <dgm:t>
        <a:bodyPr/>
        <a:lstStyle/>
        <a:p>
          <a:endParaRPr lang="en-US"/>
        </a:p>
      </dgm:t>
    </dgm:pt>
    <dgm:pt modelId="{AF3CE5A5-61EF-4352-80C3-B9C2555981E4}">
      <dgm:prSet/>
      <dgm:spPr/>
      <dgm:t>
        <a:bodyPr/>
        <a:lstStyle/>
        <a:p>
          <a:pPr algn="l">
            <a:lnSpc>
              <a:spcPct val="90000"/>
            </a:lnSpc>
          </a:pPr>
          <a:r>
            <a:rPr lang="en-US" dirty="0">
              <a:solidFill>
                <a:srgbClr val="000000"/>
              </a:solidFill>
              <a:latin typeface="Calibri"/>
              <a:cs typeface="Calibri"/>
            </a:rPr>
            <a:t>DATA VISUALIZATION</a:t>
          </a:r>
        </a:p>
      </dgm:t>
    </dgm:pt>
    <dgm:pt modelId="{34DA5C4E-690F-497C-AFAE-9894552F3A84}" type="parTrans" cxnId="{1BAF3F2C-A1B2-4F22-830D-822D9C904BD3}">
      <dgm:prSet/>
      <dgm:spPr/>
      <dgm:t>
        <a:bodyPr/>
        <a:lstStyle/>
        <a:p>
          <a:endParaRPr lang="en-US"/>
        </a:p>
      </dgm:t>
    </dgm:pt>
    <dgm:pt modelId="{2045677A-8AA6-4EDA-994E-E34DC03E0D18}" type="sibTrans" cxnId="{1BAF3F2C-A1B2-4F22-830D-822D9C904BD3}">
      <dgm:prSet/>
      <dgm:spPr/>
      <dgm:t>
        <a:bodyPr/>
        <a:lstStyle/>
        <a:p>
          <a:endParaRPr lang="en-US"/>
        </a:p>
      </dgm:t>
    </dgm:pt>
    <dgm:pt modelId="{EBC8FB2F-4A90-4769-9F37-318994358CDA}">
      <dgm:prSet/>
      <dgm:spPr/>
      <dgm:t>
        <a:bodyPr/>
        <a:lstStyle/>
        <a:p>
          <a:pPr algn="l">
            <a:lnSpc>
              <a:spcPct val="90000"/>
            </a:lnSpc>
          </a:pPr>
          <a:r>
            <a:rPr lang="en-US" dirty="0">
              <a:solidFill>
                <a:srgbClr val="000000"/>
              </a:solidFill>
              <a:latin typeface="Calibri"/>
              <a:cs typeface="Calibri"/>
            </a:rPr>
            <a:t>NER MODEL</a:t>
          </a:r>
        </a:p>
      </dgm:t>
    </dgm:pt>
    <dgm:pt modelId="{0B021B7A-4B98-4652-84BC-8A409E144C1B}" type="parTrans" cxnId="{AF09E679-692C-4A5B-8854-32C7D904A4A4}">
      <dgm:prSet/>
      <dgm:spPr/>
      <dgm:t>
        <a:bodyPr/>
        <a:lstStyle/>
        <a:p>
          <a:endParaRPr lang="en-US"/>
        </a:p>
      </dgm:t>
    </dgm:pt>
    <dgm:pt modelId="{F325BE6F-92FC-425E-BB57-083F91A0272A}" type="sibTrans" cxnId="{AF09E679-692C-4A5B-8854-32C7D904A4A4}">
      <dgm:prSet/>
      <dgm:spPr/>
      <dgm:t>
        <a:bodyPr/>
        <a:lstStyle/>
        <a:p>
          <a:endParaRPr lang="en-US"/>
        </a:p>
      </dgm:t>
    </dgm:pt>
    <dgm:pt modelId="{FF4A6302-086D-44D6-A6F3-205AC503B213}">
      <dgm:prSet/>
      <dgm:spPr/>
      <dgm:t>
        <a:bodyPr/>
        <a:lstStyle/>
        <a:p>
          <a:pPr algn="l">
            <a:lnSpc>
              <a:spcPct val="90000"/>
            </a:lnSpc>
          </a:pPr>
          <a:r>
            <a:rPr lang="en-US" dirty="0">
              <a:solidFill>
                <a:srgbClr val="000000"/>
              </a:solidFill>
              <a:latin typeface="Calibri"/>
              <a:cs typeface="Calibri"/>
            </a:rPr>
            <a:t>TOPIC MODELLING</a:t>
          </a:r>
        </a:p>
      </dgm:t>
    </dgm:pt>
    <dgm:pt modelId="{4FAA414F-4E78-46AD-983E-B712B6311071}" type="parTrans" cxnId="{AB4CB80B-F947-4EC8-8ED2-37DA6B84F430}">
      <dgm:prSet/>
      <dgm:spPr/>
      <dgm:t>
        <a:bodyPr/>
        <a:lstStyle/>
        <a:p>
          <a:endParaRPr lang="en-US"/>
        </a:p>
      </dgm:t>
    </dgm:pt>
    <dgm:pt modelId="{C884973D-AA4A-4A09-92BD-9948510ED697}" type="sibTrans" cxnId="{AB4CB80B-F947-4EC8-8ED2-37DA6B84F430}">
      <dgm:prSet/>
      <dgm:spPr/>
      <dgm:t>
        <a:bodyPr/>
        <a:lstStyle/>
        <a:p>
          <a:endParaRPr lang="en-US"/>
        </a:p>
      </dgm:t>
    </dgm:pt>
    <dgm:pt modelId="{1DE22F86-E1F0-4AD5-89D4-0B1B1B3D05AC}">
      <dgm:prSet/>
      <dgm:spPr/>
      <dgm:t>
        <a:bodyPr/>
        <a:lstStyle/>
        <a:p>
          <a:pPr algn="l">
            <a:lnSpc>
              <a:spcPct val="90000"/>
            </a:lnSpc>
          </a:pPr>
          <a:r>
            <a:rPr lang="en-US" dirty="0">
              <a:solidFill>
                <a:srgbClr val="000000"/>
              </a:solidFill>
              <a:latin typeface="Calibri"/>
              <a:cs typeface="Calibri"/>
            </a:rPr>
            <a:t>CONCLUSION</a:t>
          </a:r>
        </a:p>
      </dgm:t>
    </dgm:pt>
    <dgm:pt modelId="{0F4D6373-A3BA-4120-93EC-A84CE312223F}" type="parTrans" cxnId="{6D5E76F2-D09A-40FC-9404-3A44A5D2FF5E}">
      <dgm:prSet/>
      <dgm:spPr/>
      <dgm:t>
        <a:bodyPr/>
        <a:lstStyle/>
        <a:p>
          <a:endParaRPr lang="en-US"/>
        </a:p>
      </dgm:t>
    </dgm:pt>
    <dgm:pt modelId="{47BFFD39-9769-4D4F-A3DA-BF938BF36140}" type="sibTrans" cxnId="{6D5E76F2-D09A-40FC-9404-3A44A5D2FF5E}">
      <dgm:prSet/>
      <dgm:spPr/>
      <dgm:t>
        <a:bodyPr/>
        <a:lstStyle/>
        <a:p>
          <a:endParaRPr lang="en-US"/>
        </a:p>
      </dgm:t>
    </dgm:pt>
    <dgm:pt modelId="{21D94521-FD47-478D-9DEE-841F43C71BA5}">
      <dgm:prSet phldr="0"/>
      <dgm:spPr/>
      <dgm:t>
        <a:bodyPr/>
        <a:lstStyle/>
        <a:p>
          <a:pPr algn="l" rtl="0">
            <a:lnSpc>
              <a:spcPct val="90000"/>
            </a:lnSpc>
          </a:pPr>
          <a:r>
            <a:rPr lang="en-US" dirty="0">
              <a:solidFill>
                <a:srgbClr val="000000"/>
              </a:solidFill>
              <a:latin typeface="Calibri"/>
              <a:cs typeface="Calibri"/>
            </a:rPr>
            <a:t>INTRODUCTION</a:t>
          </a:r>
        </a:p>
      </dgm:t>
    </dgm:pt>
    <dgm:pt modelId="{EB03A3F0-5305-4C10-A64A-9CC2B582FA9A}" type="parTrans" cxnId="{8A3AAAF1-0AA0-4495-A827-C9BD68DDE8BD}">
      <dgm:prSet/>
      <dgm:spPr/>
    </dgm:pt>
    <dgm:pt modelId="{A776BA45-CBC5-472F-A417-F869781C8B92}" type="sibTrans" cxnId="{8A3AAAF1-0AA0-4495-A827-C9BD68DDE8BD}">
      <dgm:prSet/>
      <dgm:spPr/>
    </dgm:pt>
    <dgm:pt modelId="{6ABCE297-6BD2-4012-B1FE-DABC5CB30815}">
      <dgm:prSet phldr="0"/>
      <dgm:spPr/>
      <dgm:t>
        <a:bodyPr/>
        <a:lstStyle/>
        <a:p>
          <a:pPr algn="l">
            <a:lnSpc>
              <a:spcPct val="90000"/>
            </a:lnSpc>
          </a:pPr>
          <a:r>
            <a:rPr lang="en-US" dirty="0">
              <a:solidFill>
                <a:srgbClr val="000000"/>
              </a:solidFill>
              <a:latin typeface="Calibri"/>
              <a:cs typeface="Calibri"/>
            </a:rPr>
            <a:t>RELATED WORK</a:t>
          </a:r>
        </a:p>
      </dgm:t>
    </dgm:pt>
    <dgm:pt modelId="{C78AEEC1-3E03-4B00-A308-77BAEC2F863C}" type="parTrans" cxnId="{0F18111C-90D5-4D74-A313-B2604D326320}">
      <dgm:prSet/>
      <dgm:spPr/>
    </dgm:pt>
    <dgm:pt modelId="{16EDB0ED-FDDC-4647-A34C-7A4955279335}" type="sibTrans" cxnId="{0F18111C-90D5-4D74-A313-B2604D326320}">
      <dgm:prSet/>
      <dgm:spPr/>
    </dgm:pt>
    <dgm:pt modelId="{E77316DA-B1D0-42F5-93CF-2872CABEDF46}">
      <dgm:prSet phldr="0"/>
      <dgm:spPr/>
      <dgm:t>
        <a:bodyPr/>
        <a:lstStyle/>
        <a:p>
          <a:pPr algn="l">
            <a:lnSpc>
              <a:spcPct val="90000"/>
            </a:lnSpc>
          </a:pPr>
          <a:r>
            <a:rPr lang="en-US" dirty="0">
              <a:solidFill>
                <a:srgbClr val="000000"/>
              </a:solidFill>
              <a:latin typeface="Calibri"/>
              <a:cs typeface="Calibri"/>
            </a:rPr>
            <a:t>PURPOSE ANALYSIS</a:t>
          </a:r>
        </a:p>
      </dgm:t>
    </dgm:pt>
    <dgm:pt modelId="{94721FB8-B354-46B1-889A-0141A15262C9}" type="parTrans" cxnId="{FEE4989C-DAED-4CC3-8CB9-DBE97DDC0B1A}">
      <dgm:prSet/>
      <dgm:spPr/>
    </dgm:pt>
    <dgm:pt modelId="{A219CB5F-B731-4530-AD6A-A3E9B350DB09}" type="sibTrans" cxnId="{FEE4989C-DAED-4CC3-8CB9-DBE97DDC0B1A}">
      <dgm:prSet/>
      <dgm:spPr/>
    </dgm:pt>
    <dgm:pt modelId="{8FAC41E0-CC8B-4568-8770-9478C3A38DC9}">
      <dgm:prSet phldr="0"/>
      <dgm:spPr/>
      <dgm:t>
        <a:bodyPr/>
        <a:lstStyle/>
        <a:p>
          <a:pPr algn="l">
            <a:lnSpc>
              <a:spcPct val="90000"/>
            </a:lnSpc>
          </a:pPr>
          <a:r>
            <a:rPr lang="en-US" dirty="0">
              <a:latin typeface="Calibri"/>
              <a:cs typeface="Calibri"/>
            </a:rPr>
            <a:t>REFERENCE</a:t>
          </a:r>
        </a:p>
      </dgm:t>
    </dgm:pt>
    <dgm:pt modelId="{FD197312-A0FF-4404-9779-A7BE5A230E94}" type="parTrans" cxnId="{154002C5-1BB4-4053-8FF6-C8DC262E3016}">
      <dgm:prSet/>
      <dgm:spPr/>
    </dgm:pt>
    <dgm:pt modelId="{BF284F93-F78B-40F3-A47C-F0621FC53BA5}" type="sibTrans" cxnId="{154002C5-1BB4-4053-8FF6-C8DC262E3016}">
      <dgm:prSet/>
      <dgm:spPr/>
    </dgm:pt>
    <dgm:pt modelId="{1BE82B90-1726-44CA-AC69-80189D149E4E}" type="pres">
      <dgm:prSet presAssocID="{F3950CC5-378D-4356-83F6-2B8F293A17A2}" presName="vert0" presStyleCnt="0">
        <dgm:presLayoutVars>
          <dgm:dir/>
          <dgm:animOne val="branch"/>
          <dgm:animLvl val="lvl"/>
        </dgm:presLayoutVars>
      </dgm:prSet>
      <dgm:spPr/>
    </dgm:pt>
    <dgm:pt modelId="{6559D94F-E681-4434-BBA0-997EF64D0489}" type="pres">
      <dgm:prSet presAssocID="{21D94521-FD47-478D-9DEE-841F43C71BA5}" presName="thickLine" presStyleLbl="alignNode1" presStyleIdx="0" presStyleCnt="13"/>
      <dgm:spPr/>
    </dgm:pt>
    <dgm:pt modelId="{9A0A1770-BAD1-488A-851A-99C56CA0FDAC}" type="pres">
      <dgm:prSet presAssocID="{21D94521-FD47-478D-9DEE-841F43C71BA5}" presName="horz1" presStyleCnt="0"/>
      <dgm:spPr/>
    </dgm:pt>
    <dgm:pt modelId="{019F98B9-B99B-46E1-A537-9F9371C80696}" type="pres">
      <dgm:prSet presAssocID="{21D94521-FD47-478D-9DEE-841F43C71BA5}" presName="tx1" presStyleLbl="revTx" presStyleIdx="0" presStyleCnt="13"/>
      <dgm:spPr/>
    </dgm:pt>
    <dgm:pt modelId="{F427E92F-0296-4544-AC3A-A355B98516F1}" type="pres">
      <dgm:prSet presAssocID="{21D94521-FD47-478D-9DEE-841F43C71BA5}" presName="vert1" presStyleCnt="0"/>
      <dgm:spPr/>
    </dgm:pt>
    <dgm:pt modelId="{8ABB3979-174C-4550-A41D-73559B09BFDC}" type="pres">
      <dgm:prSet presAssocID="{6ABCE297-6BD2-4012-B1FE-DABC5CB30815}" presName="thickLine" presStyleLbl="alignNode1" presStyleIdx="1" presStyleCnt="13"/>
      <dgm:spPr/>
    </dgm:pt>
    <dgm:pt modelId="{17B21BE0-D018-40B2-B0F9-C6A92E3E3B15}" type="pres">
      <dgm:prSet presAssocID="{6ABCE297-6BD2-4012-B1FE-DABC5CB30815}" presName="horz1" presStyleCnt="0"/>
      <dgm:spPr/>
    </dgm:pt>
    <dgm:pt modelId="{36924FFB-F320-480E-8B20-DFCA440AC592}" type="pres">
      <dgm:prSet presAssocID="{6ABCE297-6BD2-4012-B1FE-DABC5CB30815}" presName="tx1" presStyleLbl="revTx" presStyleIdx="1" presStyleCnt="13"/>
      <dgm:spPr/>
    </dgm:pt>
    <dgm:pt modelId="{3592AAB7-F3B3-4110-AF7F-837702C846C8}" type="pres">
      <dgm:prSet presAssocID="{6ABCE297-6BD2-4012-B1FE-DABC5CB30815}" presName="vert1" presStyleCnt="0"/>
      <dgm:spPr/>
    </dgm:pt>
    <dgm:pt modelId="{4E9BF52A-2B23-4C46-8168-B5B34E76C2F9}" type="pres">
      <dgm:prSet presAssocID="{E77316DA-B1D0-42F5-93CF-2872CABEDF46}" presName="thickLine" presStyleLbl="alignNode1" presStyleIdx="2" presStyleCnt="13"/>
      <dgm:spPr/>
    </dgm:pt>
    <dgm:pt modelId="{E7B855E0-057C-4C0A-BBF7-9848C8146C4B}" type="pres">
      <dgm:prSet presAssocID="{E77316DA-B1D0-42F5-93CF-2872CABEDF46}" presName="horz1" presStyleCnt="0"/>
      <dgm:spPr/>
    </dgm:pt>
    <dgm:pt modelId="{99DC3DC0-C87A-4DDE-9525-AD8076A5CF8C}" type="pres">
      <dgm:prSet presAssocID="{E77316DA-B1D0-42F5-93CF-2872CABEDF46}" presName="tx1" presStyleLbl="revTx" presStyleIdx="2" presStyleCnt="13"/>
      <dgm:spPr/>
    </dgm:pt>
    <dgm:pt modelId="{D6815F13-B86C-4F97-896C-F45C9E21CFF3}" type="pres">
      <dgm:prSet presAssocID="{E77316DA-B1D0-42F5-93CF-2872CABEDF46}" presName="vert1" presStyleCnt="0"/>
      <dgm:spPr/>
    </dgm:pt>
    <dgm:pt modelId="{91DB49B4-B680-40FD-8159-8E6EFD49B937}" type="pres">
      <dgm:prSet presAssocID="{D6FF768F-5F1C-4BC1-A6C7-559A8997F83E}" presName="thickLine" presStyleLbl="alignNode1" presStyleIdx="3" presStyleCnt="13"/>
      <dgm:spPr/>
    </dgm:pt>
    <dgm:pt modelId="{FA93509F-8EAF-4BE3-A085-291A1D31E0D5}" type="pres">
      <dgm:prSet presAssocID="{D6FF768F-5F1C-4BC1-A6C7-559A8997F83E}" presName="horz1" presStyleCnt="0"/>
      <dgm:spPr/>
    </dgm:pt>
    <dgm:pt modelId="{8C16AE81-6D78-46F0-9544-5C4FF8F0D775}" type="pres">
      <dgm:prSet presAssocID="{D6FF768F-5F1C-4BC1-A6C7-559A8997F83E}" presName="tx1" presStyleLbl="revTx" presStyleIdx="3" presStyleCnt="13"/>
      <dgm:spPr/>
    </dgm:pt>
    <dgm:pt modelId="{D824A16D-4C34-4BD5-AA53-E347481843BB}" type="pres">
      <dgm:prSet presAssocID="{D6FF768F-5F1C-4BC1-A6C7-559A8997F83E}" presName="vert1" presStyleCnt="0"/>
      <dgm:spPr/>
    </dgm:pt>
    <dgm:pt modelId="{8665A8CA-C5FF-4432-923E-69469501C98E}" type="pres">
      <dgm:prSet presAssocID="{2A21A5B3-58E1-4D56-8DE7-0076124BBD8A}" presName="thickLine" presStyleLbl="alignNode1" presStyleIdx="4" presStyleCnt="13"/>
      <dgm:spPr/>
    </dgm:pt>
    <dgm:pt modelId="{903AED24-4A19-4193-8CE7-0837C48C6E8E}" type="pres">
      <dgm:prSet presAssocID="{2A21A5B3-58E1-4D56-8DE7-0076124BBD8A}" presName="horz1" presStyleCnt="0"/>
      <dgm:spPr/>
    </dgm:pt>
    <dgm:pt modelId="{914EC1FA-8D98-47B1-9299-3E0DE5AB7536}" type="pres">
      <dgm:prSet presAssocID="{2A21A5B3-58E1-4D56-8DE7-0076124BBD8A}" presName="tx1" presStyleLbl="revTx" presStyleIdx="4" presStyleCnt="13"/>
      <dgm:spPr/>
    </dgm:pt>
    <dgm:pt modelId="{E58ECC3E-1C9A-4AB5-8CBD-465CBC2D7BA1}" type="pres">
      <dgm:prSet presAssocID="{2A21A5B3-58E1-4D56-8DE7-0076124BBD8A}" presName="vert1" presStyleCnt="0"/>
      <dgm:spPr/>
    </dgm:pt>
    <dgm:pt modelId="{EAC1E2DD-5798-49BE-AA38-AD6B7A70F352}" type="pres">
      <dgm:prSet presAssocID="{F2C1438E-5BBA-44FE-8B5D-978FD3B967FF}" presName="thickLine" presStyleLbl="alignNode1" presStyleIdx="5" presStyleCnt="13"/>
      <dgm:spPr/>
    </dgm:pt>
    <dgm:pt modelId="{BC9F0713-9CDA-4495-815C-3C6FEA1538F6}" type="pres">
      <dgm:prSet presAssocID="{F2C1438E-5BBA-44FE-8B5D-978FD3B967FF}" presName="horz1" presStyleCnt="0"/>
      <dgm:spPr/>
    </dgm:pt>
    <dgm:pt modelId="{B0F5B9A7-FA66-4BB8-8521-F2B38E0AD34F}" type="pres">
      <dgm:prSet presAssocID="{F2C1438E-5BBA-44FE-8B5D-978FD3B967FF}" presName="tx1" presStyleLbl="revTx" presStyleIdx="5" presStyleCnt="13"/>
      <dgm:spPr/>
    </dgm:pt>
    <dgm:pt modelId="{CB577114-0765-4EB4-9FDB-3A65F4EFD1CD}" type="pres">
      <dgm:prSet presAssocID="{F2C1438E-5BBA-44FE-8B5D-978FD3B967FF}" presName="vert1" presStyleCnt="0"/>
      <dgm:spPr/>
    </dgm:pt>
    <dgm:pt modelId="{5917F8F2-28AF-4D97-BEB5-42C86BA4500F}" type="pres">
      <dgm:prSet presAssocID="{6135EC17-69AC-4A71-A2D8-5162C36AAD12}" presName="thickLine" presStyleLbl="alignNode1" presStyleIdx="6" presStyleCnt="13"/>
      <dgm:spPr/>
    </dgm:pt>
    <dgm:pt modelId="{77B1DE44-66E0-4DA1-B654-0D445B63B328}" type="pres">
      <dgm:prSet presAssocID="{6135EC17-69AC-4A71-A2D8-5162C36AAD12}" presName="horz1" presStyleCnt="0"/>
      <dgm:spPr/>
    </dgm:pt>
    <dgm:pt modelId="{609246DB-C6A1-47C2-9925-027F39F3DFCA}" type="pres">
      <dgm:prSet presAssocID="{6135EC17-69AC-4A71-A2D8-5162C36AAD12}" presName="tx1" presStyleLbl="revTx" presStyleIdx="6" presStyleCnt="13"/>
      <dgm:spPr/>
    </dgm:pt>
    <dgm:pt modelId="{4E557844-CB21-48CA-8E1A-4D253040B643}" type="pres">
      <dgm:prSet presAssocID="{6135EC17-69AC-4A71-A2D8-5162C36AAD12}" presName="vert1" presStyleCnt="0"/>
      <dgm:spPr/>
    </dgm:pt>
    <dgm:pt modelId="{34F92C61-EEAF-4863-B74B-F89EA61B4269}" type="pres">
      <dgm:prSet presAssocID="{44A9638F-A26F-4EA0-ADD0-B1B5598580BC}" presName="thickLine" presStyleLbl="alignNode1" presStyleIdx="7" presStyleCnt="13"/>
      <dgm:spPr/>
    </dgm:pt>
    <dgm:pt modelId="{6E6C07DE-8135-482B-A3BD-B4926A786600}" type="pres">
      <dgm:prSet presAssocID="{44A9638F-A26F-4EA0-ADD0-B1B5598580BC}" presName="horz1" presStyleCnt="0"/>
      <dgm:spPr/>
    </dgm:pt>
    <dgm:pt modelId="{3031F164-8212-4D47-BA21-372ED36E99CC}" type="pres">
      <dgm:prSet presAssocID="{44A9638F-A26F-4EA0-ADD0-B1B5598580BC}" presName="tx1" presStyleLbl="revTx" presStyleIdx="7" presStyleCnt="13"/>
      <dgm:spPr/>
    </dgm:pt>
    <dgm:pt modelId="{C2781B0E-8BCF-41C8-8D81-1C85F4DC9AA6}" type="pres">
      <dgm:prSet presAssocID="{44A9638F-A26F-4EA0-ADD0-B1B5598580BC}" presName="vert1" presStyleCnt="0"/>
      <dgm:spPr/>
    </dgm:pt>
    <dgm:pt modelId="{7080596D-1D3E-4A5C-B8C4-BE8CF2700400}" type="pres">
      <dgm:prSet presAssocID="{AF3CE5A5-61EF-4352-80C3-B9C2555981E4}" presName="thickLine" presStyleLbl="alignNode1" presStyleIdx="8" presStyleCnt="13"/>
      <dgm:spPr/>
    </dgm:pt>
    <dgm:pt modelId="{BE86DE44-0786-496C-B524-D94441DCFA0D}" type="pres">
      <dgm:prSet presAssocID="{AF3CE5A5-61EF-4352-80C3-B9C2555981E4}" presName="horz1" presStyleCnt="0"/>
      <dgm:spPr/>
    </dgm:pt>
    <dgm:pt modelId="{88A39313-2CFA-4023-9F09-7701571E568A}" type="pres">
      <dgm:prSet presAssocID="{AF3CE5A5-61EF-4352-80C3-B9C2555981E4}" presName="tx1" presStyleLbl="revTx" presStyleIdx="8" presStyleCnt="13"/>
      <dgm:spPr/>
    </dgm:pt>
    <dgm:pt modelId="{FB668952-0D5D-4B63-BE54-1ADF14290AE4}" type="pres">
      <dgm:prSet presAssocID="{AF3CE5A5-61EF-4352-80C3-B9C2555981E4}" presName="vert1" presStyleCnt="0"/>
      <dgm:spPr/>
    </dgm:pt>
    <dgm:pt modelId="{745647E1-666B-4BD1-BA24-FB6255893ADC}" type="pres">
      <dgm:prSet presAssocID="{EBC8FB2F-4A90-4769-9F37-318994358CDA}" presName="thickLine" presStyleLbl="alignNode1" presStyleIdx="9" presStyleCnt="13"/>
      <dgm:spPr/>
    </dgm:pt>
    <dgm:pt modelId="{C416549A-43C9-48AB-AED1-B4CE411FC893}" type="pres">
      <dgm:prSet presAssocID="{EBC8FB2F-4A90-4769-9F37-318994358CDA}" presName="horz1" presStyleCnt="0"/>
      <dgm:spPr/>
    </dgm:pt>
    <dgm:pt modelId="{75233DE5-B91A-4A1D-9284-FE8CFFC95DEC}" type="pres">
      <dgm:prSet presAssocID="{EBC8FB2F-4A90-4769-9F37-318994358CDA}" presName="tx1" presStyleLbl="revTx" presStyleIdx="9" presStyleCnt="13"/>
      <dgm:spPr/>
    </dgm:pt>
    <dgm:pt modelId="{17193EFE-203F-4F76-9892-77D0796BAD66}" type="pres">
      <dgm:prSet presAssocID="{EBC8FB2F-4A90-4769-9F37-318994358CDA}" presName="vert1" presStyleCnt="0"/>
      <dgm:spPr/>
    </dgm:pt>
    <dgm:pt modelId="{92910DF2-C810-4990-9036-F6D33EF436F0}" type="pres">
      <dgm:prSet presAssocID="{FF4A6302-086D-44D6-A6F3-205AC503B213}" presName="thickLine" presStyleLbl="alignNode1" presStyleIdx="10" presStyleCnt="13"/>
      <dgm:spPr/>
    </dgm:pt>
    <dgm:pt modelId="{EAEF2171-5EEF-441E-B9AF-0E656858EC97}" type="pres">
      <dgm:prSet presAssocID="{FF4A6302-086D-44D6-A6F3-205AC503B213}" presName="horz1" presStyleCnt="0"/>
      <dgm:spPr/>
    </dgm:pt>
    <dgm:pt modelId="{677093B3-F158-4A58-9CA9-0055BAD5F37D}" type="pres">
      <dgm:prSet presAssocID="{FF4A6302-086D-44D6-A6F3-205AC503B213}" presName="tx1" presStyleLbl="revTx" presStyleIdx="10" presStyleCnt="13"/>
      <dgm:spPr/>
    </dgm:pt>
    <dgm:pt modelId="{9E1B63C7-BAC9-4452-8D4A-0B11FF8EF342}" type="pres">
      <dgm:prSet presAssocID="{FF4A6302-086D-44D6-A6F3-205AC503B213}" presName="vert1" presStyleCnt="0"/>
      <dgm:spPr/>
    </dgm:pt>
    <dgm:pt modelId="{75099103-5B60-442F-B716-2F7BE5A7FC37}" type="pres">
      <dgm:prSet presAssocID="{1DE22F86-E1F0-4AD5-89D4-0B1B1B3D05AC}" presName="thickLine" presStyleLbl="alignNode1" presStyleIdx="11" presStyleCnt="13"/>
      <dgm:spPr/>
    </dgm:pt>
    <dgm:pt modelId="{547EA129-4DFB-43AD-864B-47D1BEFC8E65}" type="pres">
      <dgm:prSet presAssocID="{1DE22F86-E1F0-4AD5-89D4-0B1B1B3D05AC}" presName="horz1" presStyleCnt="0"/>
      <dgm:spPr/>
    </dgm:pt>
    <dgm:pt modelId="{529A1FBB-EA88-41AA-BD00-74F47BC748E1}" type="pres">
      <dgm:prSet presAssocID="{1DE22F86-E1F0-4AD5-89D4-0B1B1B3D05AC}" presName="tx1" presStyleLbl="revTx" presStyleIdx="11" presStyleCnt="13"/>
      <dgm:spPr/>
    </dgm:pt>
    <dgm:pt modelId="{C6A1FDDE-BFB3-4CE8-8B86-4072A17B395A}" type="pres">
      <dgm:prSet presAssocID="{1DE22F86-E1F0-4AD5-89D4-0B1B1B3D05AC}" presName="vert1" presStyleCnt="0"/>
      <dgm:spPr/>
    </dgm:pt>
    <dgm:pt modelId="{6A11CB19-3B93-46BF-873B-5A059E8C48C0}" type="pres">
      <dgm:prSet presAssocID="{8FAC41E0-CC8B-4568-8770-9478C3A38DC9}" presName="thickLine" presStyleLbl="alignNode1" presStyleIdx="12" presStyleCnt="13"/>
      <dgm:spPr/>
    </dgm:pt>
    <dgm:pt modelId="{52D22D72-3577-4EAD-AE7D-82C8EA87571C}" type="pres">
      <dgm:prSet presAssocID="{8FAC41E0-CC8B-4568-8770-9478C3A38DC9}" presName="horz1" presStyleCnt="0"/>
      <dgm:spPr/>
    </dgm:pt>
    <dgm:pt modelId="{A9502151-A6E2-4690-BF90-5FC9E176C49B}" type="pres">
      <dgm:prSet presAssocID="{8FAC41E0-CC8B-4568-8770-9478C3A38DC9}" presName="tx1" presStyleLbl="revTx" presStyleIdx="12" presStyleCnt="13"/>
      <dgm:spPr/>
    </dgm:pt>
    <dgm:pt modelId="{B2DE6C92-610D-46BD-BEC0-401FD7B2A04B}" type="pres">
      <dgm:prSet presAssocID="{8FAC41E0-CC8B-4568-8770-9478C3A38DC9}" presName="vert1" presStyleCnt="0"/>
      <dgm:spPr/>
    </dgm:pt>
  </dgm:ptLst>
  <dgm:cxnLst>
    <dgm:cxn modelId="{2F1A5209-89D0-487F-9AD9-DD27A92B5481}" srcId="{F3950CC5-378D-4356-83F6-2B8F293A17A2}" destId="{D6FF768F-5F1C-4BC1-A6C7-559A8997F83E}" srcOrd="3" destOrd="0" parTransId="{1D128108-C752-452C-958A-9290C6164C1E}" sibTransId="{5F0F2A01-A361-4701-974A-80870E57E31F}"/>
    <dgm:cxn modelId="{AB4CB80B-F947-4EC8-8ED2-37DA6B84F430}" srcId="{F3950CC5-378D-4356-83F6-2B8F293A17A2}" destId="{FF4A6302-086D-44D6-A6F3-205AC503B213}" srcOrd="10" destOrd="0" parTransId="{4FAA414F-4E78-46AD-983E-B712B6311071}" sibTransId="{C884973D-AA4A-4A09-92BD-9948510ED697}"/>
    <dgm:cxn modelId="{0F18111C-90D5-4D74-A313-B2604D326320}" srcId="{F3950CC5-378D-4356-83F6-2B8F293A17A2}" destId="{6ABCE297-6BD2-4012-B1FE-DABC5CB30815}" srcOrd="1" destOrd="0" parTransId="{C78AEEC1-3E03-4B00-A308-77BAEC2F863C}" sibTransId="{16EDB0ED-FDDC-4647-A34C-7A4955279335}"/>
    <dgm:cxn modelId="{D2A8852A-1CCD-4504-8C56-525CCD5957BE}" type="presOf" srcId="{D6FF768F-5F1C-4BC1-A6C7-559A8997F83E}" destId="{8C16AE81-6D78-46F0-9544-5C4FF8F0D775}" srcOrd="0" destOrd="0" presId="urn:microsoft.com/office/officeart/2008/layout/LinedList"/>
    <dgm:cxn modelId="{1BAF3F2C-A1B2-4F22-830D-822D9C904BD3}" srcId="{F3950CC5-378D-4356-83F6-2B8F293A17A2}" destId="{AF3CE5A5-61EF-4352-80C3-B9C2555981E4}" srcOrd="8" destOrd="0" parTransId="{34DA5C4E-690F-497C-AFAE-9894552F3A84}" sibTransId="{2045677A-8AA6-4EDA-994E-E34DC03E0D18}"/>
    <dgm:cxn modelId="{4087A330-2308-431D-B3E2-0CF238AFC2F8}" type="presOf" srcId="{6ABCE297-6BD2-4012-B1FE-DABC5CB30815}" destId="{36924FFB-F320-480E-8B20-DFCA440AC592}" srcOrd="0" destOrd="0" presId="urn:microsoft.com/office/officeart/2008/layout/LinedList"/>
    <dgm:cxn modelId="{AB0A9E36-E061-4B8D-909E-74CFA60234A9}" type="presOf" srcId="{44A9638F-A26F-4EA0-ADD0-B1B5598580BC}" destId="{3031F164-8212-4D47-BA21-372ED36E99CC}" srcOrd="0" destOrd="0" presId="urn:microsoft.com/office/officeart/2008/layout/LinedList"/>
    <dgm:cxn modelId="{57F56A3F-6EAC-4800-A7B8-0142416E38B1}" type="presOf" srcId="{21D94521-FD47-478D-9DEE-841F43C71BA5}" destId="{019F98B9-B99B-46E1-A537-9F9371C80696}" srcOrd="0" destOrd="0" presId="urn:microsoft.com/office/officeart/2008/layout/LinedList"/>
    <dgm:cxn modelId="{9DD0BC6C-2758-46CE-9D65-5BB7DABAF3E9}" type="presOf" srcId="{EBC8FB2F-4A90-4769-9F37-318994358CDA}" destId="{75233DE5-B91A-4A1D-9284-FE8CFFC95DEC}" srcOrd="0" destOrd="0" presId="urn:microsoft.com/office/officeart/2008/layout/LinedList"/>
    <dgm:cxn modelId="{5AD3474F-D91A-4212-AFFB-B3F74554B730}" srcId="{F3950CC5-378D-4356-83F6-2B8F293A17A2}" destId="{44A9638F-A26F-4EA0-ADD0-B1B5598580BC}" srcOrd="7" destOrd="0" parTransId="{294D045E-B5AF-4365-B480-9DBA9910DBFC}" sibTransId="{C536948C-520E-492E-ADFF-87C6B860AC89}"/>
    <dgm:cxn modelId="{AF09E679-692C-4A5B-8854-32C7D904A4A4}" srcId="{F3950CC5-378D-4356-83F6-2B8F293A17A2}" destId="{EBC8FB2F-4A90-4769-9F37-318994358CDA}" srcOrd="9" destOrd="0" parTransId="{0B021B7A-4B98-4652-84BC-8A409E144C1B}" sibTransId="{F325BE6F-92FC-425E-BB57-083F91A0272A}"/>
    <dgm:cxn modelId="{75F98C5A-E0F8-4640-9E2C-F52950E2E2DF}" type="presOf" srcId="{FF4A6302-086D-44D6-A6F3-205AC503B213}" destId="{677093B3-F158-4A58-9CA9-0055BAD5F37D}" srcOrd="0" destOrd="0" presId="urn:microsoft.com/office/officeart/2008/layout/LinedList"/>
    <dgm:cxn modelId="{EB6DE887-7405-4583-B36C-EBBA23B3916A}" type="presOf" srcId="{6135EC17-69AC-4A71-A2D8-5162C36AAD12}" destId="{609246DB-C6A1-47C2-9925-027F39F3DFCA}" srcOrd="0" destOrd="0" presId="urn:microsoft.com/office/officeart/2008/layout/LinedList"/>
    <dgm:cxn modelId="{976D2494-67FC-4B1D-A50C-93943BBC09E6}" type="presOf" srcId="{8FAC41E0-CC8B-4568-8770-9478C3A38DC9}" destId="{A9502151-A6E2-4690-BF90-5FC9E176C49B}" srcOrd="0" destOrd="0" presId="urn:microsoft.com/office/officeart/2008/layout/LinedList"/>
    <dgm:cxn modelId="{FEE4989C-DAED-4CC3-8CB9-DBE97DDC0B1A}" srcId="{F3950CC5-378D-4356-83F6-2B8F293A17A2}" destId="{E77316DA-B1D0-42F5-93CF-2872CABEDF46}" srcOrd="2" destOrd="0" parTransId="{94721FB8-B354-46B1-889A-0141A15262C9}" sibTransId="{A219CB5F-B731-4530-AD6A-A3E9B350DB09}"/>
    <dgm:cxn modelId="{47233CAA-391A-4204-A911-2F6AF0E4807C}" type="presOf" srcId="{AF3CE5A5-61EF-4352-80C3-B9C2555981E4}" destId="{88A39313-2CFA-4023-9F09-7701571E568A}" srcOrd="0" destOrd="0" presId="urn:microsoft.com/office/officeart/2008/layout/LinedList"/>
    <dgm:cxn modelId="{EFDC4DC0-BB65-4C2B-9437-6C9CF4DF4FCE}" srcId="{F3950CC5-378D-4356-83F6-2B8F293A17A2}" destId="{F2C1438E-5BBA-44FE-8B5D-978FD3B967FF}" srcOrd="5" destOrd="0" parTransId="{0312981E-E795-4518-8B1A-5A5D53B40100}" sibTransId="{1E9962A4-81A6-4E91-85EE-DCF9EBF8309C}"/>
    <dgm:cxn modelId="{BFF9FCC4-8647-42F5-96D1-5A73A8E2EB4C}" type="presOf" srcId="{F2C1438E-5BBA-44FE-8B5D-978FD3B967FF}" destId="{B0F5B9A7-FA66-4BB8-8521-F2B38E0AD34F}" srcOrd="0" destOrd="0" presId="urn:microsoft.com/office/officeart/2008/layout/LinedList"/>
    <dgm:cxn modelId="{154002C5-1BB4-4053-8FF6-C8DC262E3016}" srcId="{F3950CC5-378D-4356-83F6-2B8F293A17A2}" destId="{8FAC41E0-CC8B-4568-8770-9478C3A38DC9}" srcOrd="12" destOrd="0" parTransId="{FD197312-A0FF-4404-9779-A7BE5A230E94}" sibTransId="{BF284F93-F78B-40F3-A47C-F0621FC53BA5}"/>
    <dgm:cxn modelId="{C2477CC8-6C9E-4448-A7A9-562F095BAD52}" type="presOf" srcId="{E77316DA-B1D0-42F5-93CF-2872CABEDF46}" destId="{99DC3DC0-C87A-4DDE-9525-AD8076A5CF8C}" srcOrd="0" destOrd="0" presId="urn:microsoft.com/office/officeart/2008/layout/LinedList"/>
    <dgm:cxn modelId="{2514EDCF-8333-461D-A6C0-CAB6ED2BA484}" srcId="{F3950CC5-378D-4356-83F6-2B8F293A17A2}" destId="{6135EC17-69AC-4A71-A2D8-5162C36AAD12}" srcOrd="6" destOrd="0" parTransId="{15529CA6-F725-4BDE-A834-A6CB692BF3C4}" sibTransId="{97AC2EC2-87BD-4BAC-BB8D-8508484050F0}"/>
    <dgm:cxn modelId="{7C2BAED6-1590-4699-BA41-1AC96A3CADDF}" srcId="{F3950CC5-378D-4356-83F6-2B8F293A17A2}" destId="{2A21A5B3-58E1-4D56-8DE7-0076124BBD8A}" srcOrd="4" destOrd="0" parTransId="{396590A2-6AD6-413C-9240-2AF3BA4BE8EE}" sibTransId="{0DF610D2-2295-4120-B41A-D491B6EC9C5B}"/>
    <dgm:cxn modelId="{DA39ECD9-A5F6-4CDE-9F9C-C0B9B19DF78E}" type="presOf" srcId="{F3950CC5-378D-4356-83F6-2B8F293A17A2}" destId="{1BE82B90-1726-44CA-AC69-80189D149E4E}" srcOrd="0" destOrd="0" presId="urn:microsoft.com/office/officeart/2008/layout/LinedList"/>
    <dgm:cxn modelId="{8ECE7CE7-A621-478C-8CC8-8E7B325398F7}" type="presOf" srcId="{1DE22F86-E1F0-4AD5-89D4-0B1B1B3D05AC}" destId="{529A1FBB-EA88-41AA-BD00-74F47BC748E1}" srcOrd="0" destOrd="0" presId="urn:microsoft.com/office/officeart/2008/layout/LinedList"/>
    <dgm:cxn modelId="{DC9744E9-E24D-4F18-85CF-A6E7E431B9E2}" type="presOf" srcId="{2A21A5B3-58E1-4D56-8DE7-0076124BBD8A}" destId="{914EC1FA-8D98-47B1-9299-3E0DE5AB7536}" srcOrd="0" destOrd="0" presId="urn:microsoft.com/office/officeart/2008/layout/LinedList"/>
    <dgm:cxn modelId="{8A3AAAF1-0AA0-4495-A827-C9BD68DDE8BD}" srcId="{F3950CC5-378D-4356-83F6-2B8F293A17A2}" destId="{21D94521-FD47-478D-9DEE-841F43C71BA5}" srcOrd="0" destOrd="0" parTransId="{EB03A3F0-5305-4C10-A64A-9CC2B582FA9A}" sibTransId="{A776BA45-CBC5-472F-A417-F869781C8B92}"/>
    <dgm:cxn modelId="{6D5E76F2-D09A-40FC-9404-3A44A5D2FF5E}" srcId="{F3950CC5-378D-4356-83F6-2B8F293A17A2}" destId="{1DE22F86-E1F0-4AD5-89D4-0B1B1B3D05AC}" srcOrd="11" destOrd="0" parTransId="{0F4D6373-A3BA-4120-93EC-A84CE312223F}" sibTransId="{47BFFD39-9769-4D4F-A3DA-BF938BF36140}"/>
    <dgm:cxn modelId="{8F802F2F-28F6-4625-9FA5-AC8E273EF5DD}" type="presParOf" srcId="{1BE82B90-1726-44CA-AC69-80189D149E4E}" destId="{6559D94F-E681-4434-BBA0-997EF64D0489}" srcOrd="0" destOrd="0" presId="urn:microsoft.com/office/officeart/2008/layout/LinedList"/>
    <dgm:cxn modelId="{B73EE27A-916A-4136-9CBA-17A5DB9A7846}" type="presParOf" srcId="{1BE82B90-1726-44CA-AC69-80189D149E4E}" destId="{9A0A1770-BAD1-488A-851A-99C56CA0FDAC}" srcOrd="1" destOrd="0" presId="urn:microsoft.com/office/officeart/2008/layout/LinedList"/>
    <dgm:cxn modelId="{A77E54E7-5AA6-415E-9895-C015B1C84695}" type="presParOf" srcId="{9A0A1770-BAD1-488A-851A-99C56CA0FDAC}" destId="{019F98B9-B99B-46E1-A537-9F9371C80696}" srcOrd="0" destOrd="0" presId="urn:microsoft.com/office/officeart/2008/layout/LinedList"/>
    <dgm:cxn modelId="{F2682CF5-3D64-4C1A-ADA3-60BC01782BC4}" type="presParOf" srcId="{9A0A1770-BAD1-488A-851A-99C56CA0FDAC}" destId="{F427E92F-0296-4544-AC3A-A355B98516F1}" srcOrd="1" destOrd="0" presId="urn:microsoft.com/office/officeart/2008/layout/LinedList"/>
    <dgm:cxn modelId="{D7510AF5-B853-42CC-8DD5-4AD5D5D38F2D}" type="presParOf" srcId="{1BE82B90-1726-44CA-AC69-80189D149E4E}" destId="{8ABB3979-174C-4550-A41D-73559B09BFDC}" srcOrd="2" destOrd="0" presId="urn:microsoft.com/office/officeart/2008/layout/LinedList"/>
    <dgm:cxn modelId="{822823BE-79EA-4603-8105-16D769BC8D4A}" type="presParOf" srcId="{1BE82B90-1726-44CA-AC69-80189D149E4E}" destId="{17B21BE0-D018-40B2-B0F9-C6A92E3E3B15}" srcOrd="3" destOrd="0" presId="urn:microsoft.com/office/officeart/2008/layout/LinedList"/>
    <dgm:cxn modelId="{43A52808-FD52-4570-883B-5F6E227F9222}" type="presParOf" srcId="{17B21BE0-D018-40B2-B0F9-C6A92E3E3B15}" destId="{36924FFB-F320-480E-8B20-DFCA440AC592}" srcOrd="0" destOrd="0" presId="urn:microsoft.com/office/officeart/2008/layout/LinedList"/>
    <dgm:cxn modelId="{700A3462-C923-4DDA-8B22-34AB193072DC}" type="presParOf" srcId="{17B21BE0-D018-40B2-B0F9-C6A92E3E3B15}" destId="{3592AAB7-F3B3-4110-AF7F-837702C846C8}" srcOrd="1" destOrd="0" presId="urn:microsoft.com/office/officeart/2008/layout/LinedList"/>
    <dgm:cxn modelId="{692CE7C1-B68A-4734-A9EE-670974E28472}" type="presParOf" srcId="{1BE82B90-1726-44CA-AC69-80189D149E4E}" destId="{4E9BF52A-2B23-4C46-8168-B5B34E76C2F9}" srcOrd="4" destOrd="0" presId="urn:microsoft.com/office/officeart/2008/layout/LinedList"/>
    <dgm:cxn modelId="{A49E1371-68E6-461B-A7FB-D2775DE9AE7E}" type="presParOf" srcId="{1BE82B90-1726-44CA-AC69-80189D149E4E}" destId="{E7B855E0-057C-4C0A-BBF7-9848C8146C4B}" srcOrd="5" destOrd="0" presId="urn:microsoft.com/office/officeart/2008/layout/LinedList"/>
    <dgm:cxn modelId="{366B9A68-B133-465F-ACC8-DF992C7492F3}" type="presParOf" srcId="{E7B855E0-057C-4C0A-BBF7-9848C8146C4B}" destId="{99DC3DC0-C87A-4DDE-9525-AD8076A5CF8C}" srcOrd="0" destOrd="0" presId="urn:microsoft.com/office/officeart/2008/layout/LinedList"/>
    <dgm:cxn modelId="{6F910ADC-B6B6-4A2D-B249-7813795B4B8C}" type="presParOf" srcId="{E7B855E0-057C-4C0A-BBF7-9848C8146C4B}" destId="{D6815F13-B86C-4F97-896C-F45C9E21CFF3}" srcOrd="1" destOrd="0" presId="urn:microsoft.com/office/officeart/2008/layout/LinedList"/>
    <dgm:cxn modelId="{9C2510D7-42B1-4BBE-AFF0-83F581379D52}" type="presParOf" srcId="{1BE82B90-1726-44CA-AC69-80189D149E4E}" destId="{91DB49B4-B680-40FD-8159-8E6EFD49B937}" srcOrd="6" destOrd="0" presId="urn:microsoft.com/office/officeart/2008/layout/LinedList"/>
    <dgm:cxn modelId="{13EDFA5C-85CF-479B-A6E7-F9ED62CE12B9}" type="presParOf" srcId="{1BE82B90-1726-44CA-AC69-80189D149E4E}" destId="{FA93509F-8EAF-4BE3-A085-291A1D31E0D5}" srcOrd="7" destOrd="0" presId="urn:microsoft.com/office/officeart/2008/layout/LinedList"/>
    <dgm:cxn modelId="{DBED28C3-EFC6-4785-B19A-9F950FB8AE40}" type="presParOf" srcId="{FA93509F-8EAF-4BE3-A085-291A1D31E0D5}" destId="{8C16AE81-6D78-46F0-9544-5C4FF8F0D775}" srcOrd="0" destOrd="0" presId="urn:microsoft.com/office/officeart/2008/layout/LinedList"/>
    <dgm:cxn modelId="{0FB3915F-3A09-4B3A-B38D-730027561517}" type="presParOf" srcId="{FA93509F-8EAF-4BE3-A085-291A1D31E0D5}" destId="{D824A16D-4C34-4BD5-AA53-E347481843BB}" srcOrd="1" destOrd="0" presId="urn:microsoft.com/office/officeart/2008/layout/LinedList"/>
    <dgm:cxn modelId="{027EB19F-4B2D-403F-85A7-E5DBA68A73AA}" type="presParOf" srcId="{1BE82B90-1726-44CA-AC69-80189D149E4E}" destId="{8665A8CA-C5FF-4432-923E-69469501C98E}" srcOrd="8" destOrd="0" presId="urn:microsoft.com/office/officeart/2008/layout/LinedList"/>
    <dgm:cxn modelId="{B1E4EFF3-0153-464B-BA02-60E5FEBA15F3}" type="presParOf" srcId="{1BE82B90-1726-44CA-AC69-80189D149E4E}" destId="{903AED24-4A19-4193-8CE7-0837C48C6E8E}" srcOrd="9" destOrd="0" presId="urn:microsoft.com/office/officeart/2008/layout/LinedList"/>
    <dgm:cxn modelId="{912CAEE4-C33F-4D17-AE68-827A15CDBA68}" type="presParOf" srcId="{903AED24-4A19-4193-8CE7-0837C48C6E8E}" destId="{914EC1FA-8D98-47B1-9299-3E0DE5AB7536}" srcOrd="0" destOrd="0" presId="urn:microsoft.com/office/officeart/2008/layout/LinedList"/>
    <dgm:cxn modelId="{C73DAC9F-558B-4780-A45D-19D0B462D192}" type="presParOf" srcId="{903AED24-4A19-4193-8CE7-0837C48C6E8E}" destId="{E58ECC3E-1C9A-4AB5-8CBD-465CBC2D7BA1}" srcOrd="1" destOrd="0" presId="urn:microsoft.com/office/officeart/2008/layout/LinedList"/>
    <dgm:cxn modelId="{95006CD5-6116-4E63-B6A4-893F67707B1F}" type="presParOf" srcId="{1BE82B90-1726-44CA-AC69-80189D149E4E}" destId="{EAC1E2DD-5798-49BE-AA38-AD6B7A70F352}" srcOrd="10" destOrd="0" presId="urn:microsoft.com/office/officeart/2008/layout/LinedList"/>
    <dgm:cxn modelId="{BBB36377-AAF2-4888-AE5C-D3D0E4DF19AA}" type="presParOf" srcId="{1BE82B90-1726-44CA-AC69-80189D149E4E}" destId="{BC9F0713-9CDA-4495-815C-3C6FEA1538F6}" srcOrd="11" destOrd="0" presId="urn:microsoft.com/office/officeart/2008/layout/LinedList"/>
    <dgm:cxn modelId="{2D3EC01C-6C6A-4C32-8D57-79AFED764F7D}" type="presParOf" srcId="{BC9F0713-9CDA-4495-815C-3C6FEA1538F6}" destId="{B0F5B9A7-FA66-4BB8-8521-F2B38E0AD34F}" srcOrd="0" destOrd="0" presId="urn:microsoft.com/office/officeart/2008/layout/LinedList"/>
    <dgm:cxn modelId="{DC5C4846-F7AC-429D-A0FC-3556E9890E23}" type="presParOf" srcId="{BC9F0713-9CDA-4495-815C-3C6FEA1538F6}" destId="{CB577114-0765-4EB4-9FDB-3A65F4EFD1CD}" srcOrd="1" destOrd="0" presId="urn:microsoft.com/office/officeart/2008/layout/LinedList"/>
    <dgm:cxn modelId="{A3924222-B014-415B-AD84-A0521170AED1}" type="presParOf" srcId="{1BE82B90-1726-44CA-AC69-80189D149E4E}" destId="{5917F8F2-28AF-4D97-BEB5-42C86BA4500F}" srcOrd="12" destOrd="0" presId="urn:microsoft.com/office/officeart/2008/layout/LinedList"/>
    <dgm:cxn modelId="{9FA518D8-6811-46AC-81DC-02BDD5AA58F5}" type="presParOf" srcId="{1BE82B90-1726-44CA-AC69-80189D149E4E}" destId="{77B1DE44-66E0-4DA1-B654-0D445B63B328}" srcOrd="13" destOrd="0" presId="urn:microsoft.com/office/officeart/2008/layout/LinedList"/>
    <dgm:cxn modelId="{C05BAA9C-DF5E-4E23-8353-9A7F1B3CD0B6}" type="presParOf" srcId="{77B1DE44-66E0-4DA1-B654-0D445B63B328}" destId="{609246DB-C6A1-47C2-9925-027F39F3DFCA}" srcOrd="0" destOrd="0" presId="urn:microsoft.com/office/officeart/2008/layout/LinedList"/>
    <dgm:cxn modelId="{B39B36A2-1B24-47C4-8849-B83D4FDF4513}" type="presParOf" srcId="{77B1DE44-66E0-4DA1-B654-0D445B63B328}" destId="{4E557844-CB21-48CA-8E1A-4D253040B643}" srcOrd="1" destOrd="0" presId="urn:microsoft.com/office/officeart/2008/layout/LinedList"/>
    <dgm:cxn modelId="{50C85A95-62CE-42F9-A4AC-7B05A6E66E44}" type="presParOf" srcId="{1BE82B90-1726-44CA-AC69-80189D149E4E}" destId="{34F92C61-EEAF-4863-B74B-F89EA61B4269}" srcOrd="14" destOrd="0" presId="urn:microsoft.com/office/officeart/2008/layout/LinedList"/>
    <dgm:cxn modelId="{7A7AD075-9398-4514-B8C5-FA7FF6E70017}" type="presParOf" srcId="{1BE82B90-1726-44CA-AC69-80189D149E4E}" destId="{6E6C07DE-8135-482B-A3BD-B4926A786600}" srcOrd="15" destOrd="0" presId="urn:microsoft.com/office/officeart/2008/layout/LinedList"/>
    <dgm:cxn modelId="{44FB5D3F-8745-475C-B7D3-01278993773F}" type="presParOf" srcId="{6E6C07DE-8135-482B-A3BD-B4926A786600}" destId="{3031F164-8212-4D47-BA21-372ED36E99CC}" srcOrd="0" destOrd="0" presId="urn:microsoft.com/office/officeart/2008/layout/LinedList"/>
    <dgm:cxn modelId="{50340086-8ABC-47A8-99AA-0EA08831E677}" type="presParOf" srcId="{6E6C07DE-8135-482B-A3BD-B4926A786600}" destId="{C2781B0E-8BCF-41C8-8D81-1C85F4DC9AA6}" srcOrd="1" destOrd="0" presId="urn:microsoft.com/office/officeart/2008/layout/LinedList"/>
    <dgm:cxn modelId="{249C159F-52AE-4BD4-AAAD-47E479B651FB}" type="presParOf" srcId="{1BE82B90-1726-44CA-AC69-80189D149E4E}" destId="{7080596D-1D3E-4A5C-B8C4-BE8CF2700400}" srcOrd="16" destOrd="0" presId="urn:microsoft.com/office/officeart/2008/layout/LinedList"/>
    <dgm:cxn modelId="{94E370CC-F6F1-480E-BFA2-E2CB58F76119}" type="presParOf" srcId="{1BE82B90-1726-44CA-AC69-80189D149E4E}" destId="{BE86DE44-0786-496C-B524-D94441DCFA0D}" srcOrd="17" destOrd="0" presId="urn:microsoft.com/office/officeart/2008/layout/LinedList"/>
    <dgm:cxn modelId="{AB3C08B4-D312-4EBC-B55E-C15B06D348D5}" type="presParOf" srcId="{BE86DE44-0786-496C-B524-D94441DCFA0D}" destId="{88A39313-2CFA-4023-9F09-7701571E568A}" srcOrd="0" destOrd="0" presId="urn:microsoft.com/office/officeart/2008/layout/LinedList"/>
    <dgm:cxn modelId="{41A02045-E169-4463-8C02-BF42FF265CDE}" type="presParOf" srcId="{BE86DE44-0786-496C-B524-D94441DCFA0D}" destId="{FB668952-0D5D-4B63-BE54-1ADF14290AE4}" srcOrd="1" destOrd="0" presId="urn:microsoft.com/office/officeart/2008/layout/LinedList"/>
    <dgm:cxn modelId="{29BFBC28-8950-4C85-ABAF-D122B9CC829B}" type="presParOf" srcId="{1BE82B90-1726-44CA-AC69-80189D149E4E}" destId="{745647E1-666B-4BD1-BA24-FB6255893ADC}" srcOrd="18" destOrd="0" presId="urn:microsoft.com/office/officeart/2008/layout/LinedList"/>
    <dgm:cxn modelId="{C04D3869-9E0B-4D57-8F7B-CD4C8961A6FD}" type="presParOf" srcId="{1BE82B90-1726-44CA-AC69-80189D149E4E}" destId="{C416549A-43C9-48AB-AED1-B4CE411FC893}" srcOrd="19" destOrd="0" presId="urn:microsoft.com/office/officeart/2008/layout/LinedList"/>
    <dgm:cxn modelId="{4479307F-1A4A-43FC-AE64-B9EE6318D8D0}" type="presParOf" srcId="{C416549A-43C9-48AB-AED1-B4CE411FC893}" destId="{75233DE5-B91A-4A1D-9284-FE8CFFC95DEC}" srcOrd="0" destOrd="0" presId="urn:microsoft.com/office/officeart/2008/layout/LinedList"/>
    <dgm:cxn modelId="{B27CF57F-9393-4492-AB77-2E99B0A1AECD}" type="presParOf" srcId="{C416549A-43C9-48AB-AED1-B4CE411FC893}" destId="{17193EFE-203F-4F76-9892-77D0796BAD66}" srcOrd="1" destOrd="0" presId="urn:microsoft.com/office/officeart/2008/layout/LinedList"/>
    <dgm:cxn modelId="{C27F4DF5-2C5E-4043-AE95-B66D8908DCE9}" type="presParOf" srcId="{1BE82B90-1726-44CA-AC69-80189D149E4E}" destId="{92910DF2-C810-4990-9036-F6D33EF436F0}" srcOrd="20" destOrd="0" presId="urn:microsoft.com/office/officeart/2008/layout/LinedList"/>
    <dgm:cxn modelId="{131A7139-9E20-4FB4-8A9B-F4824F988C4F}" type="presParOf" srcId="{1BE82B90-1726-44CA-AC69-80189D149E4E}" destId="{EAEF2171-5EEF-441E-B9AF-0E656858EC97}" srcOrd="21" destOrd="0" presId="urn:microsoft.com/office/officeart/2008/layout/LinedList"/>
    <dgm:cxn modelId="{01E920F8-EED5-4B36-A8B9-897428299275}" type="presParOf" srcId="{EAEF2171-5EEF-441E-B9AF-0E656858EC97}" destId="{677093B3-F158-4A58-9CA9-0055BAD5F37D}" srcOrd="0" destOrd="0" presId="urn:microsoft.com/office/officeart/2008/layout/LinedList"/>
    <dgm:cxn modelId="{6034F0C1-222E-4D46-B33E-8E50407CBAF4}" type="presParOf" srcId="{EAEF2171-5EEF-441E-B9AF-0E656858EC97}" destId="{9E1B63C7-BAC9-4452-8D4A-0B11FF8EF342}" srcOrd="1" destOrd="0" presId="urn:microsoft.com/office/officeart/2008/layout/LinedList"/>
    <dgm:cxn modelId="{4C0DC8D7-B5BA-4273-A0A3-B2D07A5DD81F}" type="presParOf" srcId="{1BE82B90-1726-44CA-AC69-80189D149E4E}" destId="{75099103-5B60-442F-B716-2F7BE5A7FC37}" srcOrd="22" destOrd="0" presId="urn:microsoft.com/office/officeart/2008/layout/LinedList"/>
    <dgm:cxn modelId="{93FAFC98-3876-43C1-AAE2-83222177AC8C}" type="presParOf" srcId="{1BE82B90-1726-44CA-AC69-80189D149E4E}" destId="{547EA129-4DFB-43AD-864B-47D1BEFC8E65}" srcOrd="23" destOrd="0" presId="urn:microsoft.com/office/officeart/2008/layout/LinedList"/>
    <dgm:cxn modelId="{846D957F-6C83-46A6-9069-766D8D5DF96B}" type="presParOf" srcId="{547EA129-4DFB-43AD-864B-47D1BEFC8E65}" destId="{529A1FBB-EA88-41AA-BD00-74F47BC748E1}" srcOrd="0" destOrd="0" presId="urn:microsoft.com/office/officeart/2008/layout/LinedList"/>
    <dgm:cxn modelId="{A24E5823-2687-414B-93D3-927F860E06D4}" type="presParOf" srcId="{547EA129-4DFB-43AD-864B-47D1BEFC8E65}" destId="{C6A1FDDE-BFB3-4CE8-8B86-4072A17B395A}" srcOrd="1" destOrd="0" presId="urn:microsoft.com/office/officeart/2008/layout/LinedList"/>
    <dgm:cxn modelId="{D58034D2-23DC-40E0-B0D5-F095778B4F76}" type="presParOf" srcId="{1BE82B90-1726-44CA-AC69-80189D149E4E}" destId="{6A11CB19-3B93-46BF-873B-5A059E8C48C0}" srcOrd="24" destOrd="0" presId="urn:microsoft.com/office/officeart/2008/layout/LinedList"/>
    <dgm:cxn modelId="{32B1EA13-BC43-4C36-A2CA-C9E36339CAB4}" type="presParOf" srcId="{1BE82B90-1726-44CA-AC69-80189D149E4E}" destId="{52D22D72-3577-4EAD-AE7D-82C8EA87571C}" srcOrd="25" destOrd="0" presId="urn:microsoft.com/office/officeart/2008/layout/LinedList"/>
    <dgm:cxn modelId="{61D5F0BE-A1F9-4EB6-8D73-BBB96735277D}" type="presParOf" srcId="{52D22D72-3577-4EAD-AE7D-82C8EA87571C}" destId="{A9502151-A6E2-4690-BF90-5FC9E176C49B}" srcOrd="0" destOrd="0" presId="urn:microsoft.com/office/officeart/2008/layout/LinedList"/>
    <dgm:cxn modelId="{AD96B9F1-571E-4D6C-87FD-59D5AF0E47A8}" type="presParOf" srcId="{52D22D72-3577-4EAD-AE7D-82C8EA87571C}" destId="{B2DE6C92-610D-46BD-BEC0-401FD7B2A0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79EB3-C8A9-49DE-B9C0-3B5023E39D4D}" type="doc">
      <dgm:prSet loTypeId="urn:microsoft.com/office/officeart/2016/7/layout/VerticalDownArrowProcess" loCatId="process" qsTypeId="urn:microsoft.com/office/officeart/2005/8/quickstyle/simple2" qsCatId="simple" csTypeId="urn:microsoft.com/office/officeart/2005/8/colors/colorful5" csCatId="colorful"/>
      <dgm:spPr/>
      <dgm:t>
        <a:bodyPr/>
        <a:lstStyle/>
        <a:p>
          <a:endParaRPr lang="en-US"/>
        </a:p>
      </dgm:t>
    </dgm:pt>
    <dgm:pt modelId="{A6C45760-44E9-4C90-8091-2C1D13E64A04}">
      <dgm:prSet/>
      <dgm:spPr/>
      <dgm:t>
        <a:bodyPr/>
        <a:lstStyle/>
        <a:p>
          <a:r>
            <a:rPr lang="en-US" dirty="0"/>
            <a:t>Discover</a:t>
          </a:r>
        </a:p>
      </dgm:t>
    </dgm:pt>
    <dgm:pt modelId="{2FAA64DA-F28E-4C5E-8A50-95A1704FE248}" type="parTrans" cxnId="{99299BF5-C419-4102-9E1F-EB171A5BD2D8}">
      <dgm:prSet/>
      <dgm:spPr/>
      <dgm:t>
        <a:bodyPr/>
        <a:lstStyle/>
        <a:p>
          <a:endParaRPr lang="en-US"/>
        </a:p>
      </dgm:t>
    </dgm:pt>
    <dgm:pt modelId="{906E0CD8-90A8-40FD-A435-60B7A6D28A9C}" type="sibTrans" cxnId="{99299BF5-C419-4102-9E1F-EB171A5BD2D8}">
      <dgm:prSet/>
      <dgm:spPr/>
      <dgm:t>
        <a:bodyPr/>
        <a:lstStyle/>
        <a:p>
          <a:endParaRPr lang="en-US"/>
        </a:p>
      </dgm:t>
    </dgm:pt>
    <dgm:pt modelId="{5ED674A2-4397-4520-A88A-BAB8E2BB1F18}">
      <dgm:prSet/>
      <dgm:spPr/>
      <dgm:t>
        <a:bodyPr/>
        <a:lstStyle/>
        <a:p>
          <a:r>
            <a:rPr lang="en-US" dirty="0"/>
            <a:t>Discover Popular Healthcare Themes</a:t>
          </a:r>
        </a:p>
      </dgm:t>
    </dgm:pt>
    <dgm:pt modelId="{5D7EBC66-8C78-4CC8-9894-63C569914BD4}" type="parTrans" cxnId="{C8E41078-4EE1-44B4-AA71-54EE6B1D76A4}">
      <dgm:prSet/>
      <dgm:spPr/>
      <dgm:t>
        <a:bodyPr/>
        <a:lstStyle/>
        <a:p>
          <a:endParaRPr lang="en-US"/>
        </a:p>
      </dgm:t>
    </dgm:pt>
    <dgm:pt modelId="{EEA60D32-093F-44F6-9F28-899FF4691CFD}" type="sibTrans" cxnId="{C8E41078-4EE1-44B4-AA71-54EE6B1D76A4}">
      <dgm:prSet/>
      <dgm:spPr/>
      <dgm:t>
        <a:bodyPr/>
        <a:lstStyle/>
        <a:p>
          <a:endParaRPr lang="en-US"/>
        </a:p>
      </dgm:t>
    </dgm:pt>
    <dgm:pt modelId="{02790EAD-2B49-4498-9833-32A9490EE93E}">
      <dgm:prSet/>
      <dgm:spPr/>
      <dgm:t>
        <a:bodyPr/>
        <a:lstStyle/>
        <a:p>
          <a:r>
            <a:rPr lang="en-US" dirty="0"/>
            <a:t>Utilize NLP to identify prevalent themes within clinical </a:t>
          </a:r>
          <a:r>
            <a:rPr lang="en-US" dirty="0" err="1"/>
            <a:t>narratives.g</a:t>
          </a:r>
          <a:r>
            <a:rPr lang="en-US" dirty="0"/>
            <a:t> people’s opinions</a:t>
          </a:r>
        </a:p>
      </dgm:t>
    </dgm:pt>
    <dgm:pt modelId="{C3D92371-A0E5-497A-9209-AD8B5BE24916}" type="parTrans" cxnId="{B5B9901C-9A24-4F00-9DF8-F502850CC132}">
      <dgm:prSet/>
      <dgm:spPr/>
      <dgm:t>
        <a:bodyPr/>
        <a:lstStyle/>
        <a:p>
          <a:endParaRPr lang="en-US"/>
        </a:p>
      </dgm:t>
    </dgm:pt>
    <dgm:pt modelId="{3BF41EE0-D017-4D0F-A049-3EF9E4B0034E}" type="sibTrans" cxnId="{B5B9901C-9A24-4F00-9DF8-F502850CC132}">
      <dgm:prSet/>
      <dgm:spPr/>
      <dgm:t>
        <a:bodyPr/>
        <a:lstStyle/>
        <a:p>
          <a:endParaRPr lang="en-US"/>
        </a:p>
      </dgm:t>
    </dgm:pt>
    <dgm:pt modelId="{456EC420-5D36-4B26-9F6F-BA1661A10FAE}">
      <dgm:prSet/>
      <dgm:spPr/>
      <dgm:t>
        <a:bodyPr/>
        <a:lstStyle/>
        <a:p>
          <a:r>
            <a:rPr lang="en-US" dirty="0"/>
            <a:t>Uncover recurring topics, facilitating a nuanced understanding of healthcare priorities.</a:t>
          </a:r>
        </a:p>
      </dgm:t>
    </dgm:pt>
    <dgm:pt modelId="{012598B4-41A0-4496-9DAB-C570318133CC}" type="parTrans" cxnId="{99CAC4D9-E287-456E-9CE3-A3C992953C0F}">
      <dgm:prSet/>
      <dgm:spPr/>
      <dgm:t>
        <a:bodyPr/>
        <a:lstStyle/>
        <a:p>
          <a:endParaRPr lang="en-US"/>
        </a:p>
      </dgm:t>
    </dgm:pt>
    <dgm:pt modelId="{324F1480-D252-4C3A-B260-A75B72B04803}" type="sibTrans" cxnId="{99CAC4D9-E287-456E-9CE3-A3C992953C0F}">
      <dgm:prSet/>
      <dgm:spPr/>
      <dgm:t>
        <a:bodyPr/>
        <a:lstStyle/>
        <a:p>
          <a:endParaRPr lang="en-US"/>
        </a:p>
      </dgm:t>
    </dgm:pt>
    <dgm:pt modelId="{1B822B31-6456-4BF8-AC1A-9EB70BCE6AAD}">
      <dgm:prSet/>
      <dgm:spPr/>
      <dgm:t>
        <a:bodyPr/>
        <a:lstStyle/>
        <a:p>
          <a:r>
            <a:rPr lang="en-US" dirty="0"/>
            <a:t>Determine</a:t>
          </a:r>
        </a:p>
      </dgm:t>
    </dgm:pt>
    <dgm:pt modelId="{055CCE6A-7CBE-4163-B85A-6EAAC672AFB6}" type="parTrans" cxnId="{865D9872-0D91-49A8-8BF6-336C9B79F254}">
      <dgm:prSet/>
      <dgm:spPr/>
      <dgm:t>
        <a:bodyPr/>
        <a:lstStyle/>
        <a:p>
          <a:endParaRPr lang="en-US"/>
        </a:p>
      </dgm:t>
    </dgm:pt>
    <dgm:pt modelId="{E363AEEB-F6C1-4086-BA45-BC8B463F9A6F}" type="sibTrans" cxnId="{865D9872-0D91-49A8-8BF6-336C9B79F254}">
      <dgm:prSet/>
      <dgm:spPr/>
      <dgm:t>
        <a:bodyPr/>
        <a:lstStyle/>
        <a:p>
          <a:endParaRPr lang="en-US"/>
        </a:p>
      </dgm:t>
    </dgm:pt>
    <dgm:pt modelId="{70AFF2F4-9972-415C-8005-1C9BAC7E2ED1}">
      <dgm:prSet/>
      <dgm:spPr/>
      <dgm:t>
        <a:bodyPr/>
        <a:lstStyle/>
        <a:p>
          <a:r>
            <a:rPr lang="en-US" dirty="0"/>
            <a:t>Determine Important Entities</a:t>
          </a:r>
        </a:p>
      </dgm:t>
    </dgm:pt>
    <dgm:pt modelId="{B17DD34F-4A61-4036-B909-8A5DA265BA54}" type="parTrans" cxnId="{13D11E8D-39E0-4250-885B-85FD81A6CEAA}">
      <dgm:prSet/>
      <dgm:spPr/>
      <dgm:t>
        <a:bodyPr/>
        <a:lstStyle/>
        <a:p>
          <a:endParaRPr lang="en-US"/>
        </a:p>
      </dgm:t>
    </dgm:pt>
    <dgm:pt modelId="{137F672D-A9DC-4176-9380-FC3773152D66}" type="sibTrans" cxnId="{13D11E8D-39E0-4250-885B-85FD81A6CEAA}">
      <dgm:prSet/>
      <dgm:spPr/>
      <dgm:t>
        <a:bodyPr/>
        <a:lstStyle/>
        <a:p>
          <a:endParaRPr lang="en-US"/>
        </a:p>
      </dgm:t>
    </dgm:pt>
    <dgm:pt modelId="{DC74F3D9-1959-467F-B92B-2FA3C0D32BC2}">
      <dgm:prSet/>
      <dgm:spPr/>
      <dgm:t>
        <a:bodyPr/>
        <a:lstStyle/>
        <a:p>
          <a:r>
            <a:rPr lang="en-US" dirty="0"/>
            <a:t>Leverage NLP algorithms to recognize key medical entities such as heart diseases, treatments, and procedures.</a:t>
          </a:r>
        </a:p>
      </dgm:t>
    </dgm:pt>
    <dgm:pt modelId="{6C88A331-8012-4527-B07E-6CFF242F0C9F}" type="parTrans" cxnId="{A88041D8-E19A-4E2D-9BC8-E5DCE7D57CEC}">
      <dgm:prSet/>
      <dgm:spPr/>
      <dgm:t>
        <a:bodyPr/>
        <a:lstStyle/>
        <a:p>
          <a:endParaRPr lang="en-US"/>
        </a:p>
      </dgm:t>
    </dgm:pt>
    <dgm:pt modelId="{EB218E7C-9BAB-44D9-92F4-A159D3AB884D}" type="sibTrans" cxnId="{A88041D8-E19A-4E2D-9BC8-E5DCE7D57CEC}">
      <dgm:prSet/>
      <dgm:spPr/>
      <dgm:t>
        <a:bodyPr/>
        <a:lstStyle/>
        <a:p>
          <a:endParaRPr lang="en-US"/>
        </a:p>
      </dgm:t>
    </dgm:pt>
    <dgm:pt modelId="{E101D0A6-2CA2-472C-B2EE-7622CE1B1D76}">
      <dgm:prSet/>
      <dgm:spPr/>
      <dgm:t>
        <a:bodyPr/>
        <a:lstStyle/>
        <a:p>
          <a:pPr rtl="0"/>
          <a:r>
            <a:rPr lang="en-US" dirty="0"/>
            <a:t>Enhance medical decision-making by focusing on crucial elements within the </a:t>
          </a:r>
          <a:r>
            <a:rPr lang="en-US" dirty="0">
              <a:latin typeface="Calibri Light" panose="020F0302020204030204"/>
            </a:rPr>
            <a:t>dataset</a:t>
          </a:r>
          <a:r>
            <a:rPr lang="en-US" dirty="0"/>
            <a:t>.</a:t>
          </a:r>
        </a:p>
      </dgm:t>
    </dgm:pt>
    <dgm:pt modelId="{E643C7EB-EF96-422C-AFCD-325C07FE89C1}" type="parTrans" cxnId="{6C6F5702-1E07-4D85-B90D-BA734202BF08}">
      <dgm:prSet/>
      <dgm:spPr/>
      <dgm:t>
        <a:bodyPr/>
        <a:lstStyle/>
        <a:p>
          <a:endParaRPr lang="en-US"/>
        </a:p>
      </dgm:t>
    </dgm:pt>
    <dgm:pt modelId="{672208C2-6878-49FC-A2CF-3F5178AE1403}" type="sibTrans" cxnId="{6C6F5702-1E07-4D85-B90D-BA734202BF08}">
      <dgm:prSet/>
      <dgm:spPr/>
      <dgm:t>
        <a:bodyPr/>
        <a:lstStyle/>
        <a:p>
          <a:endParaRPr lang="en-US"/>
        </a:p>
      </dgm:t>
    </dgm:pt>
    <dgm:pt modelId="{7A89BFB4-AE67-4972-8293-6B68ED2207AC}">
      <dgm:prSet/>
      <dgm:spPr/>
      <dgm:t>
        <a:bodyPr/>
        <a:lstStyle/>
        <a:p>
          <a:r>
            <a:rPr lang="en-US" dirty="0"/>
            <a:t>Examine</a:t>
          </a:r>
        </a:p>
      </dgm:t>
    </dgm:pt>
    <dgm:pt modelId="{26282D12-7E5F-40CC-9E6B-9BA191D94B2A}" type="parTrans" cxnId="{CF7BEA80-EED1-4038-A1A7-1C4FB430B341}">
      <dgm:prSet/>
      <dgm:spPr/>
      <dgm:t>
        <a:bodyPr/>
        <a:lstStyle/>
        <a:p>
          <a:endParaRPr lang="en-US"/>
        </a:p>
      </dgm:t>
    </dgm:pt>
    <dgm:pt modelId="{B94C4B59-663B-4AAB-A456-4C9316427501}" type="sibTrans" cxnId="{CF7BEA80-EED1-4038-A1A7-1C4FB430B341}">
      <dgm:prSet/>
      <dgm:spPr/>
      <dgm:t>
        <a:bodyPr/>
        <a:lstStyle/>
        <a:p>
          <a:endParaRPr lang="en-US"/>
        </a:p>
      </dgm:t>
    </dgm:pt>
    <dgm:pt modelId="{7CD11478-A7A0-4565-BBF9-86D9BE428DE9}">
      <dgm:prSet/>
      <dgm:spPr/>
      <dgm:t>
        <a:bodyPr/>
        <a:lstStyle/>
        <a:p>
          <a:r>
            <a:rPr lang="en-US" dirty="0">
              <a:solidFill>
                <a:schemeClr val="tx1"/>
              </a:solidFill>
            </a:rPr>
            <a:t>Examine Word Distribution for Patterns</a:t>
          </a:r>
        </a:p>
      </dgm:t>
    </dgm:pt>
    <dgm:pt modelId="{3F1532E1-9078-4A6B-911F-0CB4807BB41E}" type="parTrans" cxnId="{E029E419-FEB7-4424-A5C2-1989C843D267}">
      <dgm:prSet/>
      <dgm:spPr/>
      <dgm:t>
        <a:bodyPr/>
        <a:lstStyle/>
        <a:p>
          <a:endParaRPr lang="en-US"/>
        </a:p>
      </dgm:t>
    </dgm:pt>
    <dgm:pt modelId="{D6F2D19F-6D03-41F1-A234-C0AC27992CEB}" type="sibTrans" cxnId="{E029E419-FEB7-4424-A5C2-1989C843D267}">
      <dgm:prSet/>
      <dgm:spPr/>
      <dgm:t>
        <a:bodyPr/>
        <a:lstStyle/>
        <a:p>
          <a:endParaRPr lang="en-US"/>
        </a:p>
      </dgm:t>
    </dgm:pt>
    <dgm:pt modelId="{0BFCF8FA-AFE1-4A2F-968B-057DDA94F62A}">
      <dgm:prSet/>
      <dgm:spPr/>
      <dgm:t>
        <a:bodyPr/>
        <a:lstStyle/>
        <a:p>
          <a:r>
            <a:rPr lang="en-US" dirty="0">
              <a:solidFill>
                <a:schemeClr val="tx1"/>
              </a:solidFill>
            </a:rPr>
            <a:t>Investigate the distribution of healthcare-related words in clinical texts.</a:t>
          </a:r>
        </a:p>
      </dgm:t>
    </dgm:pt>
    <dgm:pt modelId="{1EA0E867-2B0B-4834-B046-AE775FB9061E}" type="parTrans" cxnId="{EAA55C10-FD9B-4F04-809D-FD05707BE5D2}">
      <dgm:prSet/>
      <dgm:spPr/>
      <dgm:t>
        <a:bodyPr/>
        <a:lstStyle/>
        <a:p>
          <a:endParaRPr lang="en-US"/>
        </a:p>
      </dgm:t>
    </dgm:pt>
    <dgm:pt modelId="{FCCAD6F4-9AB0-4517-9A56-AFF5AC31F155}" type="sibTrans" cxnId="{EAA55C10-FD9B-4F04-809D-FD05707BE5D2}">
      <dgm:prSet/>
      <dgm:spPr/>
      <dgm:t>
        <a:bodyPr/>
        <a:lstStyle/>
        <a:p>
          <a:endParaRPr lang="en-US"/>
        </a:p>
      </dgm:t>
    </dgm:pt>
    <dgm:pt modelId="{15C107A4-FC2D-4880-BDAC-7D4D71DC78EA}">
      <dgm:prSet/>
      <dgm:spPr/>
      <dgm:t>
        <a:bodyPr/>
        <a:lstStyle/>
        <a:p>
          <a:r>
            <a:rPr lang="en-US" dirty="0">
              <a:solidFill>
                <a:schemeClr val="tx1"/>
              </a:solidFill>
            </a:rPr>
            <a:t>Identify patterns and relationships, providing actionable insights for improved patient care and informed medical research.</a:t>
          </a:r>
        </a:p>
      </dgm:t>
    </dgm:pt>
    <dgm:pt modelId="{0A652EA9-B455-4836-95E8-F10E7D2F958B}" type="parTrans" cxnId="{8AB96675-35AA-4FC6-AB28-DF2E9E083E1F}">
      <dgm:prSet/>
      <dgm:spPr/>
      <dgm:t>
        <a:bodyPr/>
        <a:lstStyle/>
        <a:p>
          <a:endParaRPr lang="en-US"/>
        </a:p>
      </dgm:t>
    </dgm:pt>
    <dgm:pt modelId="{09208D85-1568-46FC-9F93-EB02EE31D096}" type="sibTrans" cxnId="{8AB96675-35AA-4FC6-AB28-DF2E9E083E1F}">
      <dgm:prSet/>
      <dgm:spPr/>
      <dgm:t>
        <a:bodyPr/>
        <a:lstStyle/>
        <a:p>
          <a:endParaRPr lang="en-US"/>
        </a:p>
      </dgm:t>
    </dgm:pt>
    <dgm:pt modelId="{F29BD5DB-7808-4C33-A371-B96C55829D43}" type="pres">
      <dgm:prSet presAssocID="{4D979EB3-C8A9-49DE-B9C0-3B5023E39D4D}" presName="Name0" presStyleCnt="0">
        <dgm:presLayoutVars>
          <dgm:dir/>
          <dgm:animLvl val="lvl"/>
          <dgm:resizeHandles val="exact"/>
        </dgm:presLayoutVars>
      </dgm:prSet>
      <dgm:spPr/>
    </dgm:pt>
    <dgm:pt modelId="{916EEB2B-2C5E-4107-8865-FF222FB3FAA6}" type="pres">
      <dgm:prSet presAssocID="{7A89BFB4-AE67-4972-8293-6B68ED2207AC}" presName="boxAndChildren" presStyleCnt="0"/>
      <dgm:spPr/>
    </dgm:pt>
    <dgm:pt modelId="{D4F75B48-7B3D-4672-8762-766DAC925819}" type="pres">
      <dgm:prSet presAssocID="{7A89BFB4-AE67-4972-8293-6B68ED2207AC}" presName="parentTextBox" presStyleLbl="alignNode1" presStyleIdx="0" presStyleCnt="3"/>
      <dgm:spPr/>
    </dgm:pt>
    <dgm:pt modelId="{B6AEBDCC-749D-4895-90FD-04278800F96E}" type="pres">
      <dgm:prSet presAssocID="{7A89BFB4-AE67-4972-8293-6B68ED2207AC}" presName="descendantBox" presStyleLbl="bgAccFollowNode1" presStyleIdx="0" presStyleCnt="3"/>
      <dgm:spPr/>
    </dgm:pt>
    <dgm:pt modelId="{E8B6BD92-6221-4750-A180-30BB9F832757}" type="pres">
      <dgm:prSet presAssocID="{E363AEEB-F6C1-4086-BA45-BC8B463F9A6F}" presName="sp" presStyleCnt="0"/>
      <dgm:spPr/>
    </dgm:pt>
    <dgm:pt modelId="{3174B8CD-BB49-474C-ABED-C5ABD3F6CE37}" type="pres">
      <dgm:prSet presAssocID="{1B822B31-6456-4BF8-AC1A-9EB70BCE6AAD}" presName="arrowAndChildren" presStyleCnt="0"/>
      <dgm:spPr/>
    </dgm:pt>
    <dgm:pt modelId="{9A1E77CE-88C6-4D54-92FE-2657348B4D9A}" type="pres">
      <dgm:prSet presAssocID="{1B822B31-6456-4BF8-AC1A-9EB70BCE6AAD}" presName="parentTextArrow" presStyleLbl="node1" presStyleIdx="0" presStyleCnt="0"/>
      <dgm:spPr/>
    </dgm:pt>
    <dgm:pt modelId="{F5E8D189-831D-4FAA-AA45-BA0E158DA845}" type="pres">
      <dgm:prSet presAssocID="{1B822B31-6456-4BF8-AC1A-9EB70BCE6AAD}" presName="arrow" presStyleLbl="alignNode1" presStyleIdx="1" presStyleCnt="3"/>
      <dgm:spPr/>
    </dgm:pt>
    <dgm:pt modelId="{F86EFA99-1D9A-4546-9583-13AE0A8D3E14}" type="pres">
      <dgm:prSet presAssocID="{1B822B31-6456-4BF8-AC1A-9EB70BCE6AAD}" presName="descendantArrow" presStyleLbl="bgAccFollowNode1" presStyleIdx="1" presStyleCnt="3"/>
      <dgm:spPr/>
    </dgm:pt>
    <dgm:pt modelId="{B5115D29-306D-4544-BF5F-42E4A1F9B62D}" type="pres">
      <dgm:prSet presAssocID="{906E0CD8-90A8-40FD-A435-60B7A6D28A9C}" presName="sp" presStyleCnt="0"/>
      <dgm:spPr/>
    </dgm:pt>
    <dgm:pt modelId="{9D8A709A-C804-4C7C-A310-ADA05A4C5415}" type="pres">
      <dgm:prSet presAssocID="{A6C45760-44E9-4C90-8091-2C1D13E64A04}" presName="arrowAndChildren" presStyleCnt="0"/>
      <dgm:spPr/>
    </dgm:pt>
    <dgm:pt modelId="{B988E8EA-0BB0-43A2-B207-7DC3D87922B3}" type="pres">
      <dgm:prSet presAssocID="{A6C45760-44E9-4C90-8091-2C1D13E64A04}" presName="parentTextArrow" presStyleLbl="node1" presStyleIdx="0" presStyleCnt="0"/>
      <dgm:spPr/>
    </dgm:pt>
    <dgm:pt modelId="{B5F2C2A0-82C1-4B67-9189-52D7F2FD7491}" type="pres">
      <dgm:prSet presAssocID="{A6C45760-44E9-4C90-8091-2C1D13E64A04}" presName="arrow" presStyleLbl="alignNode1" presStyleIdx="2" presStyleCnt="3"/>
      <dgm:spPr/>
    </dgm:pt>
    <dgm:pt modelId="{C2A780C7-4183-46CE-B117-D266B9BEA8E1}" type="pres">
      <dgm:prSet presAssocID="{A6C45760-44E9-4C90-8091-2C1D13E64A04}" presName="descendantArrow" presStyleLbl="bgAccFollowNode1" presStyleIdx="2" presStyleCnt="3"/>
      <dgm:spPr/>
    </dgm:pt>
  </dgm:ptLst>
  <dgm:cxnLst>
    <dgm:cxn modelId="{6C6F5702-1E07-4D85-B90D-BA734202BF08}" srcId="{70AFF2F4-9972-415C-8005-1C9BAC7E2ED1}" destId="{E101D0A6-2CA2-472C-B2EE-7622CE1B1D76}" srcOrd="1" destOrd="0" parTransId="{E643C7EB-EF96-422C-AFCD-325C07FE89C1}" sibTransId="{672208C2-6878-49FC-A2CF-3F5178AE1403}"/>
    <dgm:cxn modelId="{1AA60C0C-3B89-467B-AE8E-0AD528E17A93}" type="presOf" srcId="{456EC420-5D36-4B26-9F6F-BA1661A10FAE}" destId="{C2A780C7-4183-46CE-B117-D266B9BEA8E1}" srcOrd="0" destOrd="2" presId="urn:microsoft.com/office/officeart/2016/7/layout/VerticalDownArrowProcess"/>
    <dgm:cxn modelId="{EAA55C10-FD9B-4F04-809D-FD05707BE5D2}" srcId="{7CD11478-A7A0-4565-BBF9-86D9BE428DE9}" destId="{0BFCF8FA-AFE1-4A2F-968B-057DDA94F62A}" srcOrd="0" destOrd="0" parTransId="{1EA0E867-2B0B-4834-B046-AE775FB9061E}" sibTransId="{FCCAD6F4-9AB0-4517-9A56-AFF5AC31F155}"/>
    <dgm:cxn modelId="{55F7E112-8692-43BF-94E1-99D226A72680}" type="presOf" srcId="{02790EAD-2B49-4498-9833-32A9490EE93E}" destId="{C2A780C7-4183-46CE-B117-D266B9BEA8E1}" srcOrd="0" destOrd="1" presId="urn:microsoft.com/office/officeart/2016/7/layout/VerticalDownArrowProcess"/>
    <dgm:cxn modelId="{E029E419-FEB7-4424-A5C2-1989C843D267}" srcId="{7A89BFB4-AE67-4972-8293-6B68ED2207AC}" destId="{7CD11478-A7A0-4565-BBF9-86D9BE428DE9}" srcOrd="0" destOrd="0" parTransId="{3F1532E1-9078-4A6B-911F-0CB4807BB41E}" sibTransId="{D6F2D19F-6D03-41F1-A234-C0AC27992CEB}"/>
    <dgm:cxn modelId="{B5B9901C-9A24-4F00-9DF8-F502850CC132}" srcId="{5ED674A2-4397-4520-A88A-BAB8E2BB1F18}" destId="{02790EAD-2B49-4498-9833-32A9490EE93E}" srcOrd="0" destOrd="0" parTransId="{C3D92371-A0E5-497A-9209-AD8B5BE24916}" sibTransId="{3BF41EE0-D017-4D0F-A049-3EF9E4B0034E}"/>
    <dgm:cxn modelId="{167A9924-AA91-4374-B46D-4E6D48DAB9FB}" type="presOf" srcId="{1B822B31-6456-4BF8-AC1A-9EB70BCE6AAD}" destId="{F5E8D189-831D-4FAA-AA45-BA0E158DA845}" srcOrd="1" destOrd="0" presId="urn:microsoft.com/office/officeart/2016/7/layout/VerticalDownArrowProcess"/>
    <dgm:cxn modelId="{6AFB9C32-AFAD-4498-9D72-B01E30EE1367}" type="presOf" srcId="{E101D0A6-2CA2-472C-B2EE-7622CE1B1D76}" destId="{F86EFA99-1D9A-4546-9583-13AE0A8D3E14}" srcOrd="0" destOrd="2" presId="urn:microsoft.com/office/officeart/2016/7/layout/VerticalDownArrowProcess"/>
    <dgm:cxn modelId="{EA0A8A35-D1D9-48F9-A828-7907CBA9ACBF}" type="presOf" srcId="{0BFCF8FA-AFE1-4A2F-968B-057DDA94F62A}" destId="{B6AEBDCC-749D-4895-90FD-04278800F96E}" srcOrd="0" destOrd="1" presId="urn:microsoft.com/office/officeart/2016/7/layout/VerticalDownArrowProcess"/>
    <dgm:cxn modelId="{02F0276E-808C-48D9-8C0A-3C2130C756CE}" type="presOf" srcId="{7CD11478-A7A0-4565-BBF9-86D9BE428DE9}" destId="{B6AEBDCC-749D-4895-90FD-04278800F96E}" srcOrd="0" destOrd="0" presId="urn:microsoft.com/office/officeart/2016/7/layout/VerticalDownArrowProcess"/>
    <dgm:cxn modelId="{C1448C6E-5AF0-49F1-B218-356FF0D8E3DB}" type="presOf" srcId="{70AFF2F4-9972-415C-8005-1C9BAC7E2ED1}" destId="{F86EFA99-1D9A-4546-9583-13AE0A8D3E14}" srcOrd="0" destOrd="0" presId="urn:microsoft.com/office/officeart/2016/7/layout/VerticalDownArrowProcess"/>
    <dgm:cxn modelId="{865D9872-0D91-49A8-8BF6-336C9B79F254}" srcId="{4D979EB3-C8A9-49DE-B9C0-3B5023E39D4D}" destId="{1B822B31-6456-4BF8-AC1A-9EB70BCE6AAD}" srcOrd="1" destOrd="0" parTransId="{055CCE6A-7CBE-4163-B85A-6EAAC672AFB6}" sibTransId="{E363AEEB-F6C1-4086-BA45-BC8B463F9A6F}"/>
    <dgm:cxn modelId="{8AB96675-35AA-4FC6-AB28-DF2E9E083E1F}" srcId="{7CD11478-A7A0-4565-BBF9-86D9BE428DE9}" destId="{15C107A4-FC2D-4880-BDAC-7D4D71DC78EA}" srcOrd="1" destOrd="0" parTransId="{0A652EA9-B455-4836-95E8-F10E7D2F958B}" sibTransId="{09208D85-1568-46FC-9F93-EB02EE31D096}"/>
    <dgm:cxn modelId="{C8E41078-4EE1-44B4-AA71-54EE6B1D76A4}" srcId="{A6C45760-44E9-4C90-8091-2C1D13E64A04}" destId="{5ED674A2-4397-4520-A88A-BAB8E2BB1F18}" srcOrd="0" destOrd="0" parTransId="{5D7EBC66-8C78-4CC8-9894-63C569914BD4}" sibTransId="{EEA60D32-093F-44F6-9F28-899FF4691CFD}"/>
    <dgm:cxn modelId="{6AD4E778-CECD-451D-958F-91964B9CE4CC}" type="presOf" srcId="{5ED674A2-4397-4520-A88A-BAB8E2BB1F18}" destId="{C2A780C7-4183-46CE-B117-D266B9BEA8E1}" srcOrd="0" destOrd="0" presId="urn:microsoft.com/office/officeart/2016/7/layout/VerticalDownArrowProcess"/>
    <dgm:cxn modelId="{CF7BEA80-EED1-4038-A1A7-1C4FB430B341}" srcId="{4D979EB3-C8A9-49DE-B9C0-3B5023E39D4D}" destId="{7A89BFB4-AE67-4972-8293-6B68ED2207AC}" srcOrd="2" destOrd="0" parTransId="{26282D12-7E5F-40CC-9E6B-9BA191D94B2A}" sibTransId="{B94C4B59-663B-4AAB-A456-4C9316427501}"/>
    <dgm:cxn modelId="{13D11E8D-39E0-4250-885B-85FD81A6CEAA}" srcId="{1B822B31-6456-4BF8-AC1A-9EB70BCE6AAD}" destId="{70AFF2F4-9972-415C-8005-1C9BAC7E2ED1}" srcOrd="0" destOrd="0" parTransId="{B17DD34F-4A61-4036-B909-8A5DA265BA54}" sibTransId="{137F672D-A9DC-4176-9380-FC3773152D66}"/>
    <dgm:cxn modelId="{42756D96-9DE0-41DE-88B4-BDEF85C2D73C}" type="presOf" srcId="{15C107A4-FC2D-4880-BDAC-7D4D71DC78EA}" destId="{B6AEBDCC-749D-4895-90FD-04278800F96E}" srcOrd="0" destOrd="2" presId="urn:microsoft.com/office/officeart/2016/7/layout/VerticalDownArrowProcess"/>
    <dgm:cxn modelId="{A6B95D9B-940D-4ECD-A3A4-A85999D7C527}" type="presOf" srcId="{A6C45760-44E9-4C90-8091-2C1D13E64A04}" destId="{B5F2C2A0-82C1-4B67-9189-52D7F2FD7491}" srcOrd="1" destOrd="0" presId="urn:microsoft.com/office/officeart/2016/7/layout/VerticalDownArrowProcess"/>
    <dgm:cxn modelId="{100C3CA1-37A4-4924-AE3E-0E324F3DC4B5}" type="presOf" srcId="{1B822B31-6456-4BF8-AC1A-9EB70BCE6AAD}" destId="{9A1E77CE-88C6-4D54-92FE-2657348B4D9A}" srcOrd="0" destOrd="0" presId="urn:microsoft.com/office/officeart/2016/7/layout/VerticalDownArrowProcess"/>
    <dgm:cxn modelId="{889BBEC6-C73C-44A4-9185-B685466870B8}" type="presOf" srcId="{4D979EB3-C8A9-49DE-B9C0-3B5023E39D4D}" destId="{F29BD5DB-7808-4C33-A371-B96C55829D43}" srcOrd="0" destOrd="0" presId="urn:microsoft.com/office/officeart/2016/7/layout/VerticalDownArrowProcess"/>
    <dgm:cxn modelId="{625237CD-4F66-4A53-A495-9858EB6B8012}" type="presOf" srcId="{A6C45760-44E9-4C90-8091-2C1D13E64A04}" destId="{B988E8EA-0BB0-43A2-B207-7DC3D87922B3}" srcOrd="0" destOrd="0" presId="urn:microsoft.com/office/officeart/2016/7/layout/VerticalDownArrowProcess"/>
    <dgm:cxn modelId="{A88041D8-E19A-4E2D-9BC8-E5DCE7D57CEC}" srcId="{70AFF2F4-9972-415C-8005-1C9BAC7E2ED1}" destId="{DC74F3D9-1959-467F-B92B-2FA3C0D32BC2}" srcOrd="0" destOrd="0" parTransId="{6C88A331-8012-4527-B07E-6CFF242F0C9F}" sibTransId="{EB218E7C-9BAB-44D9-92F4-A159D3AB884D}"/>
    <dgm:cxn modelId="{99CAC4D9-E287-456E-9CE3-A3C992953C0F}" srcId="{5ED674A2-4397-4520-A88A-BAB8E2BB1F18}" destId="{456EC420-5D36-4B26-9F6F-BA1661A10FAE}" srcOrd="1" destOrd="0" parTransId="{012598B4-41A0-4496-9DAB-C570318133CC}" sibTransId="{324F1480-D252-4C3A-B260-A75B72B04803}"/>
    <dgm:cxn modelId="{D70CDEF2-0FD6-4829-A040-617EE20EC312}" type="presOf" srcId="{7A89BFB4-AE67-4972-8293-6B68ED2207AC}" destId="{D4F75B48-7B3D-4672-8762-766DAC925819}" srcOrd="0" destOrd="0" presId="urn:microsoft.com/office/officeart/2016/7/layout/VerticalDownArrowProcess"/>
    <dgm:cxn modelId="{ABD185F3-F7EA-478B-9052-EF0FE72BB120}" type="presOf" srcId="{DC74F3D9-1959-467F-B92B-2FA3C0D32BC2}" destId="{F86EFA99-1D9A-4546-9583-13AE0A8D3E14}" srcOrd="0" destOrd="1" presId="urn:microsoft.com/office/officeart/2016/7/layout/VerticalDownArrowProcess"/>
    <dgm:cxn modelId="{99299BF5-C419-4102-9E1F-EB171A5BD2D8}" srcId="{4D979EB3-C8A9-49DE-B9C0-3B5023E39D4D}" destId="{A6C45760-44E9-4C90-8091-2C1D13E64A04}" srcOrd="0" destOrd="0" parTransId="{2FAA64DA-F28E-4C5E-8A50-95A1704FE248}" sibTransId="{906E0CD8-90A8-40FD-A435-60B7A6D28A9C}"/>
    <dgm:cxn modelId="{D6F913C0-A2E6-48D5-90B0-11D4E7FC4779}" type="presParOf" srcId="{F29BD5DB-7808-4C33-A371-B96C55829D43}" destId="{916EEB2B-2C5E-4107-8865-FF222FB3FAA6}" srcOrd="0" destOrd="0" presId="urn:microsoft.com/office/officeart/2016/7/layout/VerticalDownArrowProcess"/>
    <dgm:cxn modelId="{FE82AF59-206D-4E87-BA7B-57E2F21A320F}" type="presParOf" srcId="{916EEB2B-2C5E-4107-8865-FF222FB3FAA6}" destId="{D4F75B48-7B3D-4672-8762-766DAC925819}" srcOrd="0" destOrd="0" presId="urn:microsoft.com/office/officeart/2016/7/layout/VerticalDownArrowProcess"/>
    <dgm:cxn modelId="{9A23730A-1FE4-4545-B016-BFDCD41C18AE}" type="presParOf" srcId="{916EEB2B-2C5E-4107-8865-FF222FB3FAA6}" destId="{B6AEBDCC-749D-4895-90FD-04278800F96E}" srcOrd="1" destOrd="0" presId="urn:microsoft.com/office/officeart/2016/7/layout/VerticalDownArrowProcess"/>
    <dgm:cxn modelId="{579393F3-17F2-44C6-87C8-1CD3BED7846D}" type="presParOf" srcId="{F29BD5DB-7808-4C33-A371-B96C55829D43}" destId="{E8B6BD92-6221-4750-A180-30BB9F832757}" srcOrd="1" destOrd="0" presId="urn:microsoft.com/office/officeart/2016/7/layout/VerticalDownArrowProcess"/>
    <dgm:cxn modelId="{27822B0E-6EDB-4B15-8F8E-EE90C5BFC7F6}" type="presParOf" srcId="{F29BD5DB-7808-4C33-A371-B96C55829D43}" destId="{3174B8CD-BB49-474C-ABED-C5ABD3F6CE37}" srcOrd="2" destOrd="0" presId="urn:microsoft.com/office/officeart/2016/7/layout/VerticalDownArrowProcess"/>
    <dgm:cxn modelId="{BA38325B-106B-49C9-A9DA-15DB1AB1D996}" type="presParOf" srcId="{3174B8CD-BB49-474C-ABED-C5ABD3F6CE37}" destId="{9A1E77CE-88C6-4D54-92FE-2657348B4D9A}" srcOrd="0" destOrd="0" presId="urn:microsoft.com/office/officeart/2016/7/layout/VerticalDownArrowProcess"/>
    <dgm:cxn modelId="{A05DC7CC-3830-4575-908A-D602777C5FC5}" type="presParOf" srcId="{3174B8CD-BB49-474C-ABED-C5ABD3F6CE37}" destId="{F5E8D189-831D-4FAA-AA45-BA0E158DA845}" srcOrd="1" destOrd="0" presId="urn:microsoft.com/office/officeart/2016/7/layout/VerticalDownArrowProcess"/>
    <dgm:cxn modelId="{9FDA9AE2-2B41-45B0-88AA-795CD3B0F3F6}" type="presParOf" srcId="{3174B8CD-BB49-474C-ABED-C5ABD3F6CE37}" destId="{F86EFA99-1D9A-4546-9583-13AE0A8D3E14}" srcOrd="2" destOrd="0" presId="urn:microsoft.com/office/officeart/2016/7/layout/VerticalDownArrowProcess"/>
    <dgm:cxn modelId="{3C08E09E-5B18-4EE7-B276-8F894BEB011F}" type="presParOf" srcId="{F29BD5DB-7808-4C33-A371-B96C55829D43}" destId="{B5115D29-306D-4544-BF5F-42E4A1F9B62D}" srcOrd="3" destOrd="0" presId="urn:microsoft.com/office/officeart/2016/7/layout/VerticalDownArrowProcess"/>
    <dgm:cxn modelId="{17AEEF71-C728-4A0D-AF38-43BF18E5B3B4}" type="presParOf" srcId="{F29BD5DB-7808-4C33-A371-B96C55829D43}" destId="{9D8A709A-C804-4C7C-A310-ADA05A4C5415}" srcOrd="4" destOrd="0" presId="urn:microsoft.com/office/officeart/2016/7/layout/VerticalDownArrowProcess"/>
    <dgm:cxn modelId="{2B8A9BD2-9475-4FC3-A9F9-A81B1C7B86F6}" type="presParOf" srcId="{9D8A709A-C804-4C7C-A310-ADA05A4C5415}" destId="{B988E8EA-0BB0-43A2-B207-7DC3D87922B3}" srcOrd="0" destOrd="0" presId="urn:microsoft.com/office/officeart/2016/7/layout/VerticalDownArrowProcess"/>
    <dgm:cxn modelId="{33843A73-D1CB-4B67-8BDD-39D6E25D20F9}" type="presParOf" srcId="{9D8A709A-C804-4C7C-A310-ADA05A4C5415}" destId="{B5F2C2A0-82C1-4B67-9189-52D7F2FD7491}" srcOrd="1" destOrd="0" presId="urn:microsoft.com/office/officeart/2016/7/layout/VerticalDownArrowProcess"/>
    <dgm:cxn modelId="{B49A691E-B7B5-4EF1-BF8D-6F6E6B943BD8}" type="presParOf" srcId="{9D8A709A-C804-4C7C-A310-ADA05A4C5415}" destId="{C2A780C7-4183-46CE-B117-D266B9BEA8E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36B78-3B2A-4DA3-BD25-66F906F5488B}" type="doc">
      <dgm:prSet loTypeId="urn:microsoft.com/office/officeart/2018/2/layout/IconVerticalSolidList" loCatId="icon" qsTypeId="urn:microsoft.com/office/officeart/2005/8/quickstyle/simple1" qsCatId="simple" csTypeId="urn:microsoft.com/office/officeart/2005/8/colors/accent6_2" csCatId="accent6" phldr="1"/>
      <dgm:spPr/>
      <dgm:t>
        <a:bodyPr/>
        <a:lstStyle/>
        <a:p>
          <a:endParaRPr lang="en-US"/>
        </a:p>
      </dgm:t>
    </dgm:pt>
    <dgm:pt modelId="{84792310-3A93-4733-9172-79CE2B42C305}">
      <dgm:prSet/>
      <dgm:spPr/>
      <dgm:t>
        <a:bodyPr/>
        <a:lstStyle/>
        <a:p>
          <a:pPr>
            <a:lnSpc>
              <a:spcPct val="100000"/>
            </a:lnSpc>
          </a:pPr>
          <a:r>
            <a:rPr lang="en-US" b="0" dirty="0">
              <a:solidFill>
                <a:schemeClr val="tx1"/>
              </a:solidFill>
            </a:rPr>
            <a:t>Evaluate how well NLP models can accurately and efficiently pull medical details from various clinical texts</a:t>
          </a:r>
          <a:r>
            <a:rPr lang="en-US" dirty="0">
              <a:solidFill>
                <a:schemeClr val="tx1"/>
              </a:solidFill>
            </a:rPr>
            <a:t> for better healthcare insights.</a:t>
          </a:r>
        </a:p>
      </dgm:t>
    </dgm:pt>
    <dgm:pt modelId="{A207EB65-5250-46B1-A4AA-1162C8541D1A}" type="parTrans" cxnId="{C09097A4-25B8-4069-A756-84CE626FBFC6}">
      <dgm:prSet/>
      <dgm:spPr/>
      <dgm:t>
        <a:bodyPr/>
        <a:lstStyle/>
        <a:p>
          <a:endParaRPr lang="en-US"/>
        </a:p>
      </dgm:t>
    </dgm:pt>
    <dgm:pt modelId="{ABFD7D57-37D2-4A3C-B16A-ADBEA4999997}" type="sibTrans" cxnId="{C09097A4-25B8-4069-A756-84CE626FBFC6}">
      <dgm:prSet/>
      <dgm:spPr/>
      <dgm:t>
        <a:bodyPr/>
        <a:lstStyle/>
        <a:p>
          <a:endParaRPr lang="en-US"/>
        </a:p>
      </dgm:t>
    </dgm:pt>
    <dgm:pt modelId="{25138908-E75B-4301-A805-19CD33F920FC}">
      <dgm:prSet/>
      <dgm:spPr/>
      <dgm:t>
        <a:bodyPr/>
        <a:lstStyle/>
        <a:p>
          <a:pPr>
            <a:lnSpc>
              <a:spcPct val="100000"/>
            </a:lnSpc>
          </a:pPr>
          <a:r>
            <a:rPr lang="en-US" b="0" dirty="0">
              <a:solidFill>
                <a:srgbClr val="000000"/>
              </a:solidFill>
              <a:latin typeface="Calibri"/>
              <a:ea typeface="Calibri"/>
              <a:cs typeface="Calibri"/>
            </a:rPr>
            <a:t>What information are you going to extract and how it will  be useful?</a:t>
          </a:r>
        </a:p>
      </dgm:t>
    </dgm:pt>
    <dgm:pt modelId="{8E04377C-EF27-4B1E-BB57-C2F465CE335B}" type="parTrans" cxnId="{219325DC-2AB4-4955-AA3E-8C7561229152}">
      <dgm:prSet/>
      <dgm:spPr/>
      <dgm:t>
        <a:bodyPr/>
        <a:lstStyle/>
        <a:p>
          <a:endParaRPr lang="en-US"/>
        </a:p>
      </dgm:t>
    </dgm:pt>
    <dgm:pt modelId="{60634953-5A2F-4DE7-89E1-D9A287371401}" type="sibTrans" cxnId="{219325DC-2AB4-4955-AA3E-8C7561229152}">
      <dgm:prSet/>
      <dgm:spPr/>
      <dgm:t>
        <a:bodyPr/>
        <a:lstStyle/>
        <a:p>
          <a:endParaRPr lang="en-US"/>
        </a:p>
      </dgm:t>
    </dgm:pt>
    <dgm:pt modelId="{A3E4961C-A4F6-4A97-B15E-57FAC17A6D77}">
      <dgm:prSet/>
      <dgm:spPr/>
      <dgm:t>
        <a:bodyPr/>
        <a:lstStyle/>
        <a:p>
          <a:pPr>
            <a:lnSpc>
              <a:spcPct val="100000"/>
            </a:lnSpc>
          </a:pPr>
          <a:r>
            <a:rPr lang="en-US" dirty="0">
              <a:solidFill>
                <a:schemeClr val="tx1"/>
              </a:solidFill>
            </a:rPr>
            <a:t>The study will detail the types of information extracted from clinical texts, emphasizing their relevance and utility in improving medical decision-making, research, and patient outcomes.</a:t>
          </a:r>
        </a:p>
      </dgm:t>
    </dgm:pt>
    <dgm:pt modelId="{B382C908-8688-45CA-8628-9CCA564DDDB7}" type="parTrans" cxnId="{DB4716B3-B118-4156-AF82-8C9191D1BA83}">
      <dgm:prSet/>
      <dgm:spPr/>
      <dgm:t>
        <a:bodyPr/>
        <a:lstStyle/>
        <a:p>
          <a:endParaRPr lang="en-US"/>
        </a:p>
      </dgm:t>
    </dgm:pt>
    <dgm:pt modelId="{3578EDA1-59AD-4630-8924-BAD73E865373}" type="sibTrans" cxnId="{DB4716B3-B118-4156-AF82-8C9191D1BA83}">
      <dgm:prSet/>
      <dgm:spPr/>
      <dgm:t>
        <a:bodyPr/>
        <a:lstStyle/>
        <a:p>
          <a:endParaRPr lang="en-US"/>
        </a:p>
      </dgm:t>
    </dgm:pt>
    <dgm:pt modelId="{506CE667-F40B-4EEE-B211-8FDDCBCF93FD}">
      <dgm:prSet phldr="0"/>
      <dgm:spPr/>
      <dgm:t>
        <a:bodyPr/>
        <a:lstStyle/>
        <a:p>
          <a:pPr>
            <a:lnSpc>
              <a:spcPct val="100000"/>
            </a:lnSpc>
          </a:pPr>
          <a:r>
            <a:rPr lang="en-US" b="0" dirty="0">
              <a:solidFill>
                <a:srgbClr val="000000"/>
              </a:solidFill>
              <a:latin typeface="Calibri"/>
              <a:ea typeface="Calibri"/>
              <a:cs typeface="Calibri"/>
            </a:rPr>
            <a:t>To what extent can NLP models be used to accurately and  efﬁciently extract medical information from a variety of clinical  texts?</a:t>
          </a:r>
        </a:p>
      </dgm:t>
    </dgm:pt>
    <dgm:pt modelId="{3FC8819B-C364-424A-9577-B039F321E4DB}" type="parTrans" cxnId="{DB696584-A87B-4243-A434-99FAB9E0A1FD}">
      <dgm:prSet/>
      <dgm:spPr/>
    </dgm:pt>
    <dgm:pt modelId="{164B9C0F-5FAF-42C4-ADB9-8AA23BFC3782}" type="sibTrans" cxnId="{DB696584-A87B-4243-A434-99FAB9E0A1FD}">
      <dgm:prSet/>
      <dgm:spPr/>
    </dgm:pt>
    <dgm:pt modelId="{070A83B9-6254-4440-9F5F-3BC8FC75FA07}">
      <dgm:prSet phldr="0"/>
      <dgm:spPr/>
      <dgm:t>
        <a:bodyPr/>
        <a:lstStyle/>
        <a:p>
          <a:pPr>
            <a:lnSpc>
              <a:spcPct val="100000"/>
            </a:lnSpc>
          </a:pPr>
          <a:r>
            <a:rPr lang="en-US" dirty="0">
              <a:solidFill>
                <a:schemeClr val="tx1"/>
              </a:solidFill>
            </a:rPr>
            <a:t>Identify and analyze prevalent healthcare themes in the dataset, using topic modeling to gain valuable insights into patterns and trends.</a:t>
          </a:r>
        </a:p>
      </dgm:t>
    </dgm:pt>
    <dgm:pt modelId="{A1D3F207-B7FA-42E4-97EB-211E54CCE60B}" type="parTrans" cxnId="{B13D33EF-DAA0-42FF-8A91-027D8F9EFB0F}">
      <dgm:prSet/>
      <dgm:spPr/>
    </dgm:pt>
    <dgm:pt modelId="{BA70F4AB-6E3F-4A62-90AE-1DA6F853E43F}" type="sibTrans" cxnId="{B13D33EF-DAA0-42FF-8A91-027D8F9EFB0F}">
      <dgm:prSet/>
      <dgm:spPr/>
    </dgm:pt>
    <dgm:pt modelId="{7A6A51C3-537C-4FB6-8030-0BB09CC6190B}">
      <dgm:prSet phldr="0"/>
      <dgm:spPr/>
      <dgm:t>
        <a:bodyPr/>
        <a:lstStyle/>
        <a:p>
          <a:pPr>
            <a:lnSpc>
              <a:spcPct val="100000"/>
            </a:lnSpc>
          </a:pPr>
          <a:r>
            <a:rPr lang="en-US" dirty="0">
              <a:solidFill>
                <a:srgbClr val="000000"/>
              </a:solidFill>
              <a:latin typeface="Calibri"/>
              <a:ea typeface="Calibri"/>
              <a:cs typeface="Calibri"/>
            </a:rPr>
            <a:t>What are the most common healthcare themes covered in the  dataset, and how may topic modeling provide valuable insights?</a:t>
          </a:r>
        </a:p>
      </dgm:t>
    </dgm:pt>
    <dgm:pt modelId="{9E18B95B-F677-4D79-B48F-E68774292DD6}" type="parTrans" cxnId="{DA801814-968D-48E6-9591-A642E229F694}">
      <dgm:prSet/>
      <dgm:spPr/>
    </dgm:pt>
    <dgm:pt modelId="{5164B3B3-B191-4D75-990F-A3F5089F5C0E}" type="sibTrans" cxnId="{DA801814-968D-48E6-9591-A642E229F694}">
      <dgm:prSet/>
      <dgm:spPr/>
    </dgm:pt>
    <dgm:pt modelId="{28275454-96AB-400D-9F16-B2BE61284CEC}" type="pres">
      <dgm:prSet presAssocID="{C3636B78-3B2A-4DA3-BD25-66F906F5488B}" presName="root" presStyleCnt="0">
        <dgm:presLayoutVars>
          <dgm:dir/>
          <dgm:resizeHandles val="exact"/>
        </dgm:presLayoutVars>
      </dgm:prSet>
      <dgm:spPr/>
    </dgm:pt>
    <dgm:pt modelId="{3B5CA680-10B5-4502-B678-3CEBE5F6C714}" type="pres">
      <dgm:prSet presAssocID="{506CE667-F40B-4EEE-B211-8FDDCBCF93FD}" presName="compNode" presStyleCnt="0"/>
      <dgm:spPr/>
    </dgm:pt>
    <dgm:pt modelId="{40A4F1DE-18D3-4915-94B4-B19700F10A58}" type="pres">
      <dgm:prSet presAssocID="{506CE667-F40B-4EEE-B211-8FDDCBCF93FD}" presName="bgRect" presStyleLbl="bgShp" presStyleIdx="0" presStyleCnt="3"/>
      <dgm:spPr/>
    </dgm:pt>
    <dgm:pt modelId="{C8B875E1-7D2B-4845-8FDB-E519A5CA55AB}" type="pres">
      <dgm:prSet presAssocID="{506CE667-F40B-4EEE-B211-8FDDCBCF93FD}" presName="iconRect" presStyleLbl="node1" presStyleIdx="0" presStyleCnt="3"/>
      <dgm:spPr/>
    </dgm:pt>
    <dgm:pt modelId="{9D685AF4-EAC4-4ED8-B947-B251BA14B0D9}" type="pres">
      <dgm:prSet presAssocID="{506CE667-F40B-4EEE-B211-8FDDCBCF93FD}" presName="spaceRect" presStyleCnt="0"/>
      <dgm:spPr/>
    </dgm:pt>
    <dgm:pt modelId="{36BA11C2-DF1F-4DF1-91E2-94062AD75B65}" type="pres">
      <dgm:prSet presAssocID="{506CE667-F40B-4EEE-B211-8FDDCBCF93FD}" presName="parTx" presStyleLbl="revTx" presStyleIdx="0" presStyleCnt="6">
        <dgm:presLayoutVars>
          <dgm:chMax val="0"/>
          <dgm:chPref val="0"/>
        </dgm:presLayoutVars>
      </dgm:prSet>
      <dgm:spPr/>
    </dgm:pt>
    <dgm:pt modelId="{AC5B4EC4-F95F-4EEA-A0F5-040BB38CC7BC}" type="pres">
      <dgm:prSet presAssocID="{506CE667-F40B-4EEE-B211-8FDDCBCF93FD}" presName="desTx" presStyleLbl="revTx" presStyleIdx="1" presStyleCnt="6">
        <dgm:presLayoutVars/>
      </dgm:prSet>
      <dgm:spPr/>
    </dgm:pt>
    <dgm:pt modelId="{75CE81EA-8E39-43F8-A397-4F2EF62518FA}" type="pres">
      <dgm:prSet presAssocID="{164B9C0F-5FAF-42C4-ADB9-8AA23BFC3782}" presName="sibTrans" presStyleCnt="0"/>
      <dgm:spPr/>
    </dgm:pt>
    <dgm:pt modelId="{1AB99DAC-1C21-44B5-8F63-E67661C37791}" type="pres">
      <dgm:prSet presAssocID="{25138908-E75B-4301-A805-19CD33F920FC}" presName="compNode" presStyleCnt="0"/>
      <dgm:spPr/>
    </dgm:pt>
    <dgm:pt modelId="{C4FA20CE-BD5E-42FE-9342-821D69467EE9}" type="pres">
      <dgm:prSet presAssocID="{25138908-E75B-4301-A805-19CD33F920FC}" presName="bgRect" presStyleLbl="bgShp" presStyleIdx="1" presStyleCnt="3"/>
      <dgm:spPr/>
    </dgm:pt>
    <dgm:pt modelId="{CE3EAFBF-C241-4181-BB54-20E13D5C64AB}" type="pres">
      <dgm:prSet presAssocID="{25138908-E75B-4301-A805-19CD33F920FC}"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1AD79890-8F25-4738-8C8F-60C6A617CBBD}" type="pres">
      <dgm:prSet presAssocID="{25138908-E75B-4301-A805-19CD33F920FC}" presName="spaceRect" presStyleCnt="0"/>
      <dgm:spPr/>
    </dgm:pt>
    <dgm:pt modelId="{445E2912-7CC8-4B4A-B1F6-0C9ACF9F1EB4}" type="pres">
      <dgm:prSet presAssocID="{25138908-E75B-4301-A805-19CD33F920FC}" presName="parTx" presStyleLbl="revTx" presStyleIdx="2" presStyleCnt="6">
        <dgm:presLayoutVars>
          <dgm:chMax val="0"/>
          <dgm:chPref val="0"/>
        </dgm:presLayoutVars>
      </dgm:prSet>
      <dgm:spPr/>
    </dgm:pt>
    <dgm:pt modelId="{C98E6D99-88A2-47E6-ABE6-C4AACE3A1385}" type="pres">
      <dgm:prSet presAssocID="{25138908-E75B-4301-A805-19CD33F920FC}" presName="desTx" presStyleLbl="revTx" presStyleIdx="3" presStyleCnt="6">
        <dgm:presLayoutVars/>
      </dgm:prSet>
      <dgm:spPr/>
    </dgm:pt>
    <dgm:pt modelId="{13E73090-EAC0-4A24-929E-804928F5AE2A}" type="pres">
      <dgm:prSet presAssocID="{60634953-5A2F-4DE7-89E1-D9A287371401}" presName="sibTrans" presStyleCnt="0"/>
      <dgm:spPr/>
    </dgm:pt>
    <dgm:pt modelId="{587457F6-2A79-4E41-91B5-3457236387DF}" type="pres">
      <dgm:prSet presAssocID="{7A6A51C3-537C-4FB6-8030-0BB09CC6190B}" presName="compNode" presStyleCnt="0"/>
      <dgm:spPr/>
    </dgm:pt>
    <dgm:pt modelId="{8A6DBE69-5794-4464-9AD5-9040F5B71E79}" type="pres">
      <dgm:prSet presAssocID="{7A6A51C3-537C-4FB6-8030-0BB09CC6190B}" presName="bgRect" presStyleLbl="bgShp" presStyleIdx="2" presStyleCnt="3"/>
      <dgm:spPr/>
    </dgm:pt>
    <dgm:pt modelId="{2FF5136F-EE1F-4C9A-AD45-F289177CC9EB}" type="pres">
      <dgm:prSet presAssocID="{7A6A51C3-537C-4FB6-8030-0BB09CC6190B}" presName="iconRect" presStyleLbl="node1" presStyleIdx="2" presStyleCnt="3"/>
      <dgm:spPr/>
    </dgm:pt>
    <dgm:pt modelId="{82F27C11-3A65-40D7-AC06-07212C5A9C59}" type="pres">
      <dgm:prSet presAssocID="{7A6A51C3-537C-4FB6-8030-0BB09CC6190B}" presName="spaceRect" presStyleCnt="0"/>
      <dgm:spPr/>
    </dgm:pt>
    <dgm:pt modelId="{2E39BD21-841A-4A70-82AD-09CF88686974}" type="pres">
      <dgm:prSet presAssocID="{7A6A51C3-537C-4FB6-8030-0BB09CC6190B}" presName="parTx" presStyleLbl="revTx" presStyleIdx="4" presStyleCnt="6">
        <dgm:presLayoutVars>
          <dgm:chMax val="0"/>
          <dgm:chPref val="0"/>
        </dgm:presLayoutVars>
      </dgm:prSet>
      <dgm:spPr/>
    </dgm:pt>
    <dgm:pt modelId="{31AFBC8D-6B50-4FA2-AA95-F8F61A8041ED}" type="pres">
      <dgm:prSet presAssocID="{7A6A51C3-537C-4FB6-8030-0BB09CC6190B}" presName="desTx" presStyleLbl="revTx" presStyleIdx="5" presStyleCnt="6">
        <dgm:presLayoutVars/>
      </dgm:prSet>
      <dgm:spPr/>
    </dgm:pt>
  </dgm:ptLst>
  <dgm:cxnLst>
    <dgm:cxn modelId="{0460DD01-B01C-4D5D-9167-FE031599206E}" type="presOf" srcId="{506CE667-F40B-4EEE-B211-8FDDCBCF93FD}" destId="{36BA11C2-DF1F-4DF1-91E2-94062AD75B65}" srcOrd="0" destOrd="0" presId="urn:microsoft.com/office/officeart/2018/2/layout/IconVerticalSolidList"/>
    <dgm:cxn modelId="{695D7410-BF36-4E07-9378-A772484868EF}" type="presOf" srcId="{C3636B78-3B2A-4DA3-BD25-66F906F5488B}" destId="{28275454-96AB-400D-9F16-B2BE61284CEC}" srcOrd="0" destOrd="0" presId="urn:microsoft.com/office/officeart/2018/2/layout/IconVerticalSolidList"/>
    <dgm:cxn modelId="{DC021B12-4B00-4200-8B40-61189988CC42}" type="presOf" srcId="{070A83B9-6254-4440-9F5F-3BC8FC75FA07}" destId="{31AFBC8D-6B50-4FA2-AA95-F8F61A8041ED}" srcOrd="0" destOrd="0" presId="urn:microsoft.com/office/officeart/2018/2/layout/IconVerticalSolidList"/>
    <dgm:cxn modelId="{DA801814-968D-48E6-9591-A642E229F694}" srcId="{C3636B78-3B2A-4DA3-BD25-66F906F5488B}" destId="{7A6A51C3-537C-4FB6-8030-0BB09CC6190B}" srcOrd="2" destOrd="0" parTransId="{9E18B95B-F677-4D79-B48F-E68774292DD6}" sibTransId="{5164B3B3-B191-4D75-990F-A3F5089F5C0E}"/>
    <dgm:cxn modelId="{ECEDDA76-CD80-488E-AB2F-C61AB73E8394}" type="presOf" srcId="{84792310-3A93-4733-9172-79CE2B42C305}" destId="{AC5B4EC4-F95F-4EEA-A0F5-040BB38CC7BC}" srcOrd="0" destOrd="0" presId="urn:microsoft.com/office/officeart/2018/2/layout/IconVerticalSolidList"/>
    <dgm:cxn modelId="{DB696584-A87B-4243-A434-99FAB9E0A1FD}" srcId="{C3636B78-3B2A-4DA3-BD25-66F906F5488B}" destId="{506CE667-F40B-4EEE-B211-8FDDCBCF93FD}" srcOrd="0" destOrd="0" parTransId="{3FC8819B-C364-424A-9577-B039F321E4DB}" sibTransId="{164B9C0F-5FAF-42C4-ADB9-8AA23BFC3782}"/>
    <dgm:cxn modelId="{A9B607A0-650D-4FA5-8450-ACEC7CECBC76}" type="presOf" srcId="{25138908-E75B-4301-A805-19CD33F920FC}" destId="{445E2912-7CC8-4B4A-B1F6-0C9ACF9F1EB4}" srcOrd="0" destOrd="0" presId="urn:microsoft.com/office/officeart/2018/2/layout/IconVerticalSolidList"/>
    <dgm:cxn modelId="{C09097A4-25B8-4069-A756-84CE626FBFC6}" srcId="{506CE667-F40B-4EEE-B211-8FDDCBCF93FD}" destId="{84792310-3A93-4733-9172-79CE2B42C305}" srcOrd="0" destOrd="0" parTransId="{A207EB65-5250-46B1-A4AA-1162C8541D1A}" sibTransId="{ABFD7D57-37D2-4A3C-B16A-ADBEA4999997}"/>
    <dgm:cxn modelId="{DB4716B3-B118-4156-AF82-8C9191D1BA83}" srcId="{25138908-E75B-4301-A805-19CD33F920FC}" destId="{A3E4961C-A4F6-4A97-B15E-57FAC17A6D77}" srcOrd="0" destOrd="0" parTransId="{B382C908-8688-45CA-8628-9CCA564DDDB7}" sibTransId="{3578EDA1-59AD-4630-8924-BAD73E865373}"/>
    <dgm:cxn modelId="{268648C1-57CD-4C2F-93C5-910F3F16A506}" type="presOf" srcId="{A3E4961C-A4F6-4A97-B15E-57FAC17A6D77}" destId="{C98E6D99-88A2-47E6-ABE6-C4AACE3A1385}" srcOrd="0" destOrd="0" presId="urn:microsoft.com/office/officeart/2018/2/layout/IconVerticalSolidList"/>
    <dgm:cxn modelId="{219325DC-2AB4-4955-AA3E-8C7561229152}" srcId="{C3636B78-3B2A-4DA3-BD25-66F906F5488B}" destId="{25138908-E75B-4301-A805-19CD33F920FC}" srcOrd="1" destOrd="0" parTransId="{8E04377C-EF27-4B1E-BB57-C2F465CE335B}" sibTransId="{60634953-5A2F-4DE7-89E1-D9A287371401}"/>
    <dgm:cxn modelId="{9AE639E5-52A9-45F2-9197-C1D7D817AA6D}" type="presOf" srcId="{7A6A51C3-537C-4FB6-8030-0BB09CC6190B}" destId="{2E39BD21-841A-4A70-82AD-09CF88686974}" srcOrd="0" destOrd="0" presId="urn:microsoft.com/office/officeart/2018/2/layout/IconVerticalSolidList"/>
    <dgm:cxn modelId="{B13D33EF-DAA0-42FF-8A91-027D8F9EFB0F}" srcId="{7A6A51C3-537C-4FB6-8030-0BB09CC6190B}" destId="{070A83B9-6254-4440-9F5F-3BC8FC75FA07}" srcOrd="0" destOrd="0" parTransId="{A1D3F207-B7FA-42E4-97EB-211E54CCE60B}" sibTransId="{BA70F4AB-6E3F-4A62-90AE-1DA6F853E43F}"/>
    <dgm:cxn modelId="{A7C92733-A7FD-46A5-92B7-6F61B2F332EB}" type="presParOf" srcId="{28275454-96AB-400D-9F16-B2BE61284CEC}" destId="{3B5CA680-10B5-4502-B678-3CEBE5F6C714}" srcOrd="0" destOrd="0" presId="urn:microsoft.com/office/officeart/2018/2/layout/IconVerticalSolidList"/>
    <dgm:cxn modelId="{7503CEC7-B339-47D8-B4DD-A0D16058608A}" type="presParOf" srcId="{3B5CA680-10B5-4502-B678-3CEBE5F6C714}" destId="{40A4F1DE-18D3-4915-94B4-B19700F10A58}" srcOrd="0" destOrd="0" presId="urn:microsoft.com/office/officeart/2018/2/layout/IconVerticalSolidList"/>
    <dgm:cxn modelId="{2454D3E9-E51D-475C-8912-2817AAB2D65B}" type="presParOf" srcId="{3B5CA680-10B5-4502-B678-3CEBE5F6C714}" destId="{C8B875E1-7D2B-4845-8FDB-E519A5CA55AB}" srcOrd="1" destOrd="0" presId="urn:microsoft.com/office/officeart/2018/2/layout/IconVerticalSolidList"/>
    <dgm:cxn modelId="{2894D4E3-F2C4-4688-A25C-255A4092B6D2}" type="presParOf" srcId="{3B5CA680-10B5-4502-B678-3CEBE5F6C714}" destId="{9D685AF4-EAC4-4ED8-B947-B251BA14B0D9}" srcOrd="2" destOrd="0" presId="urn:microsoft.com/office/officeart/2018/2/layout/IconVerticalSolidList"/>
    <dgm:cxn modelId="{F66FCB08-1EBB-498E-A842-BCEBCF2F71FB}" type="presParOf" srcId="{3B5CA680-10B5-4502-B678-3CEBE5F6C714}" destId="{36BA11C2-DF1F-4DF1-91E2-94062AD75B65}" srcOrd="3" destOrd="0" presId="urn:microsoft.com/office/officeart/2018/2/layout/IconVerticalSolidList"/>
    <dgm:cxn modelId="{3ECCB2A9-1B66-4F20-9CDB-D3EE1C8A9BC1}" type="presParOf" srcId="{3B5CA680-10B5-4502-B678-3CEBE5F6C714}" destId="{AC5B4EC4-F95F-4EEA-A0F5-040BB38CC7BC}" srcOrd="4" destOrd="0" presId="urn:microsoft.com/office/officeart/2018/2/layout/IconVerticalSolidList"/>
    <dgm:cxn modelId="{6E10A78C-05FC-4996-B34D-591B98404F5E}" type="presParOf" srcId="{28275454-96AB-400D-9F16-B2BE61284CEC}" destId="{75CE81EA-8E39-43F8-A397-4F2EF62518FA}" srcOrd="1" destOrd="0" presId="urn:microsoft.com/office/officeart/2018/2/layout/IconVerticalSolidList"/>
    <dgm:cxn modelId="{70D61E59-1646-4130-AF22-5CB2A01BCE14}" type="presParOf" srcId="{28275454-96AB-400D-9F16-B2BE61284CEC}" destId="{1AB99DAC-1C21-44B5-8F63-E67661C37791}" srcOrd="2" destOrd="0" presId="urn:microsoft.com/office/officeart/2018/2/layout/IconVerticalSolidList"/>
    <dgm:cxn modelId="{0E6F3591-E079-4FBD-8123-E8C973C3C593}" type="presParOf" srcId="{1AB99DAC-1C21-44B5-8F63-E67661C37791}" destId="{C4FA20CE-BD5E-42FE-9342-821D69467EE9}" srcOrd="0" destOrd="0" presId="urn:microsoft.com/office/officeart/2018/2/layout/IconVerticalSolidList"/>
    <dgm:cxn modelId="{2F2A2A1B-88E2-4B60-A087-406997C69FE8}" type="presParOf" srcId="{1AB99DAC-1C21-44B5-8F63-E67661C37791}" destId="{CE3EAFBF-C241-4181-BB54-20E13D5C64AB}" srcOrd="1" destOrd="0" presId="urn:microsoft.com/office/officeart/2018/2/layout/IconVerticalSolidList"/>
    <dgm:cxn modelId="{CCD0CA8B-BEC7-4F55-B4BC-561B46BC930C}" type="presParOf" srcId="{1AB99DAC-1C21-44B5-8F63-E67661C37791}" destId="{1AD79890-8F25-4738-8C8F-60C6A617CBBD}" srcOrd="2" destOrd="0" presId="urn:microsoft.com/office/officeart/2018/2/layout/IconVerticalSolidList"/>
    <dgm:cxn modelId="{3EB0A1FE-CE51-45B7-8E73-376779B081D0}" type="presParOf" srcId="{1AB99DAC-1C21-44B5-8F63-E67661C37791}" destId="{445E2912-7CC8-4B4A-B1F6-0C9ACF9F1EB4}" srcOrd="3" destOrd="0" presId="urn:microsoft.com/office/officeart/2018/2/layout/IconVerticalSolidList"/>
    <dgm:cxn modelId="{BD1CC383-ACD7-4301-B9FB-FBD9FF0FBCB0}" type="presParOf" srcId="{1AB99DAC-1C21-44B5-8F63-E67661C37791}" destId="{C98E6D99-88A2-47E6-ABE6-C4AACE3A1385}" srcOrd="4" destOrd="0" presId="urn:microsoft.com/office/officeart/2018/2/layout/IconVerticalSolidList"/>
    <dgm:cxn modelId="{9849BA0B-6EED-4BDD-97C0-DE27C5715FCE}" type="presParOf" srcId="{28275454-96AB-400D-9F16-B2BE61284CEC}" destId="{13E73090-EAC0-4A24-929E-804928F5AE2A}" srcOrd="3" destOrd="0" presId="urn:microsoft.com/office/officeart/2018/2/layout/IconVerticalSolidList"/>
    <dgm:cxn modelId="{693F2DF1-15B3-408C-B361-7C42F186C722}" type="presParOf" srcId="{28275454-96AB-400D-9F16-B2BE61284CEC}" destId="{587457F6-2A79-4E41-91B5-3457236387DF}" srcOrd="4" destOrd="0" presId="urn:microsoft.com/office/officeart/2018/2/layout/IconVerticalSolidList"/>
    <dgm:cxn modelId="{A0631A8E-98D2-4DD7-A430-6915A0B5AEE2}" type="presParOf" srcId="{587457F6-2A79-4E41-91B5-3457236387DF}" destId="{8A6DBE69-5794-4464-9AD5-9040F5B71E79}" srcOrd="0" destOrd="0" presId="urn:microsoft.com/office/officeart/2018/2/layout/IconVerticalSolidList"/>
    <dgm:cxn modelId="{6C100BAA-A8E3-4370-8157-0E3919E30725}" type="presParOf" srcId="{587457F6-2A79-4E41-91B5-3457236387DF}" destId="{2FF5136F-EE1F-4C9A-AD45-F289177CC9EB}" srcOrd="1" destOrd="0" presId="urn:microsoft.com/office/officeart/2018/2/layout/IconVerticalSolidList"/>
    <dgm:cxn modelId="{F706D25D-2349-4241-AE25-8D352F96F3F5}" type="presParOf" srcId="{587457F6-2A79-4E41-91B5-3457236387DF}" destId="{82F27C11-3A65-40D7-AC06-07212C5A9C59}" srcOrd="2" destOrd="0" presId="urn:microsoft.com/office/officeart/2018/2/layout/IconVerticalSolidList"/>
    <dgm:cxn modelId="{F6AED24C-7DBA-4935-8757-A14A3B3A4180}" type="presParOf" srcId="{587457F6-2A79-4E41-91B5-3457236387DF}" destId="{2E39BD21-841A-4A70-82AD-09CF88686974}" srcOrd="3" destOrd="0" presId="urn:microsoft.com/office/officeart/2018/2/layout/IconVerticalSolidList"/>
    <dgm:cxn modelId="{925E5C62-CF2B-4247-9BA0-D3106F4DA43F}" type="presParOf" srcId="{587457F6-2A79-4E41-91B5-3457236387DF}" destId="{31AFBC8D-6B50-4FA2-AA95-F8F61A8041E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153805-E00C-450A-83AA-1B60B609C14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E8EF61D-C3A3-4971-A664-74155295ED30}">
      <dgm:prSet/>
      <dgm:spPr/>
      <dgm:t>
        <a:bodyPr/>
        <a:lstStyle/>
        <a:p>
          <a:pPr>
            <a:lnSpc>
              <a:spcPct val="100000"/>
            </a:lnSpc>
          </a:pPr>
          <a:r>
            <a:rPr lang="en-US">
              <a:latin typeface="Calibri Light" panose="020F0302020204030204"/>
            </a:rPr>
            <a:t>Selecting a search keyword 'heart disease'</a:t>
          </a:r>
          <a:endParaRPr lang="en-US"/>
        </a:p>
      </dgm:t>
    </dgm:pt>
    <dgm:pt modelId="{9EFAC1BB-69A9-4CEC-A54F-01242BE60735}" type="parTrans" cxnId="{20AE2048-5F12-467F-A773-F335955FDA9B}">
      <dgm:prSet/>
      <dgm:spPr/>
      <dgm:t>
        <a:bodyPr/>
        <a:lstStyle/>
        <a:p>
          <a:endParaRPr lang="en-US"/>
        </a:p>
      </dgm:t>
    </dgm:pt>
    <dgm:pt modelId="{37015FE8-9E2E-4F40-8198-8C5B4089BA92}" type="sibTrans" cxnId="{20AE2048-5F12-467F-A773-F335955FDA9B}">
      <dgm:prSet/>
      <dgm:spPr/>
      <dgm:t>
        <a:bodyPr/>
        <a:lstStyle/>
        <a:p>
          <a:endParaRPr lang="en-US"/>
        </a:p>
      </dgm:t>
    </dgm:pt>
    <dgm:pt modelId="{F0620D5E-3387-4EE1-9873-BA3FC6E33EBB}">
      <dgm:prSet/>
      <dgm:spPr/>
      <dgm:t>
        <a:bodyPr/>
        <a:lstStyle/>
        <a:p>
          <a:pPr>
            <a:lnSpc>
              <a:spcPct val="100000"/>
            </a:lnSpc>
          </a:pPr>
          <a:r>
            <a:rPr lang="en-US">
              <a:latin typeface="Calibri"/>
              <a:ea typeface="Calibri"/>
              <a:cs typeface="Calibri"/>
            </a:rPr>
            <a:t>PubMed for extracting articles</a:t>
          </a:r>
        </a:p>
      </dgm:t>
    </dgm:pt>
    <dgm:pt modelId="{15475242-50E2-4EA9-A5DA-3DE45AD34845}" type="parTrans" cxnId="{D728B713-0A83-4D2F-AF1E-09836646E3B7}">
      <dgm:prSet/>
      <dgm:spPr/>
      <dgm:t>
        <a:bodyPr/>
        <a:lstStyle/>
        <a:p>
          <a:endParaRPr lang="en-US"/>
        </a:p>
      </dgm:t>
    </dgm:pt>
    <dgm:pt modelId="{ACFA5A82-08BE-4168-8360-6C86C590DA3C}" type="sibTrans" cxnId="{D728B713-0A83-4D2F-AF1E-09836646E3B7}">
      <dgm:prSet/>
      <dgm:spPr/>
      <dgm:t>
        <a:bodyPr/>
        <a:lstStyle/>
        <a:p>
          <a:endParaRPr lang="en-US"/>
        </a:p>
      </dgm:t>
    </dgm:pt>
    <dgm:pt modelId="{DD23E89D-302D-4BD2-AFCD-B0DE120DE024}">
      <dgm:prSet/>
      <dgm:spPr/>
      <dgm:t>
        <a:bodyPr/>
        <a:lstStyle/>
        <a:p>
          <a:pPr>
            <a:lnSpc>
              <a:spcPct val="100000"/>
            </a:lnSpc>
          </a:pPr>
          <a:r>
            <a:rPr lang="en-US" dirty="0"/>
            <a:t>Collected </a:t>
          </a:r>
          <a:r>
            <a:rPr lang="en-US" dirty="0">
              <a:latin typeface="Calibri Light" panose="020F0302020204030204"/>
            </a:rPr>
            <a:t>10K</a:t>
          </a:r>
          <a:r>
            <a:rPr lang="en-US" dirty="0"/>
            <a:t> </a:t>
          </a:r>
          <a:r>
            <a:rPr lang="en-US" dirty="0">
              <a:latin typeface="Calibri Light" panose="020F0302020204030204"/>
            </a:rPr>
            <a:t>articles</a:t>
          </a:r>
          <a:endParaRPr lang="en-US" dirty="0"/>
        </a:p>
      </dgm:t>
    </dgm:pt>
    <dgm:pt modelId="{5AD15172-4E12-4A30-948D-9EB27AE25A03}" type="parTrans" cxnId="{C57B1C61-EC2E-415F-BEBC-269B282B4C77}">
      <dgm:prSet/>
      <dgm:spPr/>
      <dgm:t>
        <a:bodyPr/>
        <a:lstStyle/>
        <a:p>
          <a:endParaRPr lang="en-US"/>
        </a:p>
      </dgm:t>
    </dgm:pt>
    <dgm:pt modelId="{A2F1CE4D-D0CF-4698-ACD1-5A4F061CDA1F}" type="sibTrans" cxnId="{C57B1C61-EC2E-415F-BEBC-269B282B4C77}">
      <dgm:prSet/>
      <dgm:spPr/>
      <dgm:t>
        <a:bodyPr/>
        <a:lstStyle/>
        <a:p>
          <a:endParaRPr lang="en-US"/>
        </a:p>
      </dgm:t>
    </dgm:pt>
    <dgm:pt modelId="{252CDBFC-0154-40B8-8978-7B1B07D1B778}">
      <dgm:prSet/>
      <dgm:spPr/>
      <dgm:t>
        <a:bodyPr/>
        <a:lstStyle/>
        <a:p>
          <a:pPr>
            <a:lnSpc>
              <a:spcPct val="100000"/>
            </a:lnSpc>
          </a:pPr>
          <a:r>
            <a:rPr lang="en-US">
              <a:latin typeface="Calibri Light" panose="020F0302020204030204"/>
            </a:rPr>
            <a:t>Saving the extracted data in CSV format</a:t>
          </a:r>
          <a:endParaRPr lang="en-US"/>
        </a:p>
      </dgm:t>
    </dgm:pt>
    <dgm:pt modelId="{76911F7F-8D2A-4832-840E-C1E3606BEAC4}" type="parTrans" cxnId="{50334197-3DCC-4B46-B6E1-DDB6D94998B9}">
      <dgm:prSet/>
      <dgm:spPr/>
      <dgm:t>
        <a:bodyPr/>
        <a:lstStyle/>
        <a:p>
          <a:endParaRPr lang="en-US"/>
        </a:p>
      </dgm:t>
    </dgm:pt>
    <dgm:pt modelId="{BD9810EC-4C71-4538-9C04-E509839BF834}" type="sibTrans" cxnId="{50334197-3DCC-4B46-B6E1-DDB6D94998B9}">
      <dgm:prSet/>
      <dgm:spPr/>
      <dgm:t>
        <a:bodyPr/>
        <a:lstStyle/>
        <a:p>
          <a:endParaRPr lang="en-US"/>
        </a:p>
      </dgm:t>
    </dgm:pt>
    <dgm:pt modelId="{7A61CF41-A98F-48B0-B8CB-252C7D6393DC}" type="pres">
      <dgm:prSet presAssocID="{CB153805-E00C-450A-83AA-1B60B609C141}" presName="root" presStyleCnt="0">
        <dgm:presLayoutVars>
          <dgm:dir/>
          <dgm:resizeHandles val="exact"/>
        </dgm:presLayoutVars>
      </dgm:prSet>
      <dgm:spPr/>
    </dgm:pt>
    <dgm:pt modelId="{AEAB6B41-E9E9-4B58-88F9-2A5BF5FDF903}" type="pres">
      <dgm:prSet presAssocID="{9E8EF61D-C3A3-4971-A664-74155295ED30}" presName="compNode" presStyleCnt="0"/>
      <dgm:spPr/>
    </dgm:pt>
    <dgm:pt modelId="{D4C01C5D-38A8-4F91-9507-D97AE02F595D}" type="pres">
      <dgm:prSet presAssocID="{9E8EF61D-C3A3-4971-A664-74155295ED30}" presName="bgRect" presStyleLbl="bgShp" presStyleIdx="0" presStyleCnt="4"/>
      <dgm:spPr>
        <a:solidFill>
          <a:schemeClr val="accent6">
            <a:lumMod val="40000"/>
            <a:lumOff val="60000"/>
          </a:schemeClr>
        </a:solidFill>
      </dgm:spPr>
    </dgm:pt>
    <dgm:pt modelId="{24D47D1C-C6ED-4941-8253-6A09CFD1F6D0}" type="pres">
      <dgm:prSet presAssocID="{9E8EF61D-C3A3-4971-A664-74155295ED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E71D799A-C2BA-4614-84FB-AD34A881C7AE}" type="pres">
      <dgm:prSet presAssocID="{9E8EF61D-C3A3-4971-A664-74155295ED30}" presName="spaceRect" presStyleCnt="0"/>
      <dgm:spPr/>
    </dgm:pt>
    <dgm:pt modelId="{26FAE37B-7537-4B98-B7DF-5DB4FEF3933F}" type="pres">
      <dgm:prSet presAssocID="{9E8EF61D-C3A3-4971-A664-74155295ED30}" presName="parTx" presStyleLbl="revTx" presStyleIdx="0" presStyleCnt="4">
        <dgm:presLayoutVars>
          <dgm:chMax val="0"/>
          <dgm:chPref val="0"/>
        </dgm:presLayoutVars>
      </dgm:prSet>
      <dgm:spPr/>
    </dgm:pt>
    <dgm:pt modelId="{53CFE318-6AFB-4968-B545-FC628E0C827B}" type="pres">
      <dgm:prSet presAssocID="{37015FE8-9E2E-4F40-8198-8C5B4089BA92}" presName="sibTrans" presStyleCnt="0"/>
      <dgm:spPr/>
    </dgm:pt>
    <dgm:pt modelId="{9E2E0A67-D97D-42E6-95AD-3EDA2F245449}" type="pres">
      <dgm:prSet presAssocID="{F0620D5E-3387-4EE1-9873-BA3FC6E33EBB}" presName="compNode" presStyleCnt="0"/>
      <dgm:spPr/>
    </dgm:pt>
    <dgm:pt modelId="{74044977-E587-4D70-AD9E-B726C412D221}" type="pres">
      <dgm:prSet presAssocID="{F0620D5E-3387-4EE1-9873-BA3FC6E33EBB}" presName="bgRect" presStyleLbl="bgShp" presStyleIdx="1" presStyleCnt="4"/>
      <dgm:spPr>
        <a:solidFill>
          <a:schemeClr val="accent6">
            <a:lumMod val="40000"/>
            <a:lumOff val="60000"/>
          </a:schemeClr>
        </a:solidFill>
      </dgm:spPr>
    </dgm:pt>
    <dgm:pt modelId="{976E558D-E1D8-4279-B416-E4BAD39AA0BF}" type="pres">
      <dgm:prSet presAssocID="{F0620D5E-3387-4EE1-9873-BA3FC6E33E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1E8AC33E-C117-4557-B03E-324045003FB4}" type="pres">
      <dgm:prSet presAssocID="{F0620D5E-3387-4EE1-9873-BA3FC6E33EBB}" presName="spaceRect" presStyleCnt="0"/>
      <dgm:spPr/>
    </dgm:pt>
    <dgm:pt modelId="{182DC0DC-4506-4DFF-9015-071566AF08E3}" type="pres">
      <dgm:prSet presAssocID="{F0620D5E-3387-4EE1-9873-BA3FC6E33EBB}" presName="parTx" presStyleLbl="revTx" presStyleIdx="1" presStyleCnt="4">
        <dgm:presLayoutVars>
          <dgm:chMax val="0"/>
          <dgm:chPref val="0"/>
        </dgm:presLayoutVars>
      </dgm:prSet>
      <dgm:spPr/>
    </dgm:pt>
    <dgm:pt modelId="{A383E65F-8D88-4845-BC1A-2B79D0AF5272}" type="pres">
      <dgm:prSet presAssocID="{ACFA5A82-08BE-4168-8360-6C86C590DA3C}" presName="sibTrans" presStyleCnt="0"/>
      <dgm:spPr/>
    </dgm:pt>
    <dgm:pt modelId="{2D12B80C-0B57-4618-8D36-51D6A85A39E4}" type="pres">
      <dgm:prSet presAssocID="{DD23E89D-302D-4BD2-AFCD-B0DE120DE024}" presName="compNode" presStyleCnt="0"/>
      <dgm:spPr/>
    </dgm:pt>
    <dgm:pt modelId="{B0BCB3E6-DC5F-4AA5-BF4D-E9D10F87F819}" type="pres">
      <dgm:prSet presAssocID="{DD23E89D-302D-4BD2-AFCD-B0DE120DE024}" presName="bgRect" presStyleLbl="bgShp" presStyleIdx="2" presStyleCnt="4"/>
      <dgm:spPr>
        <a:solidFill>
          <a:schemeClr val="accent6">
            <a:lumMod val="40000"/>
            <a:lumOff val="60000"/>
          </a:schemeClr>
        </a:solidFill>
      </dgm:spPr>
    </dgm:pt>
    <dgm:pt modelId="{A46ECA0B-244C-433E-805E-821089695325}" type="pres">
      <dgm:prSet presAssocID="{DD23E89D-302D-4BD2-AFCD-B0DE120DE0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D06BC84-68E5-4CF9-8D1C-5E6FF4ADC22C}" type="pres">
      <dgm:prSet presAssocID="{DD23E89D-302D-4BD2-AFCD-B0DE120DE024}" presName="spaceRect" presStyleCnt="0"/>
      <dgm:spPr/>
    </dgm:pt>
    <dgm:pt modelId="{76118033-0AE0-4021-8520-0CEDCE0BD206}" type="pres">
      <dgm:prSet presAssocID="{DD23E89D-302D-4BD2-AFCD-B0DE120DE024}" presName="parTx" presStyleLbl="revTx" presStyleIdx="2" presStyleCnt="4">
        <dgm:presLayoutVars>
          <dgm:chMax val="0"/>
          <dgm:chPref val="0"/>
        </dgm:presLayoutVars>
      </dgm:prSet>
      <dgm:spPr/>
    </dgm:pt>
    <dgm:pt modelId="{6390258B-1FB7-4F66-A7BB-8C147E231CFD}" type="pres">
      <dgm:prSet presAssocID="{A2F1CE4D-D0CF-4698-ACD1-5A4F061CDA1F}" presName="sibTrans" presStyleCnt="0"/>
      <dgm:spPr/>
    </dgm:pt>
    <dgm:pt modelId="{5BCD9BAC-6B25-49B5-AC7A-C61C73409D02}" type="pres">
      <dgm:prSet presAssocID="{252CDBFC-0154-40B8-8978-7B1B07D1B778}" presName="compNode" presStyleCnt="0"/>
      <dgm:spPr/>
    </dgm:pt>
    <dgm:pt modelId="{7F7B3430-3A68-479A-9F82-40FCD1FDDA0D}" type="pres">
      <dgm:prSet presAssocID="{252CDBFC-0154-40B8-8978-7B1B07D1B778}" presName="bgRect" presStyleLbl="bgShp" presStyleIdx="3" presStyleCnt="4"/>
      <dgm:spPr>
        <a:solidFill>
          <a:schemeClr val="accent6">
            <a:lumMod val="40000"/>
            <a:lumOff val="60000"/>
          </a:schemeClr>
        </a:solidFill>
      </dgm:spPr>
    </dgm:pt>
    <dgm:pt modelId="{7EB1D38B-C106-4A80-B60F-63F368B70A29}" type="pres">
      <dgm:prSet presAssocID="{252CDBFC-0154-40B8-8978-7B1B07D1B7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k"/>
        </a:ext>
      </dgm:extLst>
    </dgm:pt>
    <dgm:pt modelId="{4EC4C4D8-42F0-4514-AADC-202F18B2D387}" type="pres">
      <dgm:prSet presAssocID="{252CDBFC-0154-40B8-8978-7B1B07D1B778}" presName="spaceRect" presStyleCnt="0"/>
      <dgm:spPr/>
    </dgm:pt>
    <dgm:pt modelId="{4C474D56-2F8C-47E0-8769-A5D33041B925}" type="pres">
      <dgm:prSet presAssocID="{252CDBFC-0154-40B8-8978-7B1B07D1B778}" presName="parTx" presStyleLbl="revTx" presStyleIdx="3" presStyleCnt="4">
        <dgm:presLayoutVars>
          <dgm:chMax val="0"/>
          <dgm:chPref val="0"/>
        </dgm:presLayoutVars>
      </dgm:prSet>
      <dgm:spPr/>
    </dgm:pt>
  </dgm:ptLst>
  <dgm:cxnLst>
    <dgm:cxn modelId="{D728B713-0A83-4D2F-AF1E-09836646E3B7}" srcId="{CB153805-E00C-450A-83AA-1B60B609C141}" destId="{F0620D5E-3387-4EE1-9873-BA3FC6E33EBB}" srcOrd="1" destOrd="0" parTransId="{15475242-50E2-4EA9-A5DA-3DE45AD34845}" sibTransId="{ACFA5A82-08BE-4168-8360-6C86C590DA3C}"/>
    <dgm:cxn modelId="{2B950A19-5CFA-4B75-BFF1-C5E59AC32FBC}" type="presOf" srcId="{252CDBFC-0154-40B8-8978-7B1B07D1B778}" destId="{4C474D56-2F8C-47E0-8769-A5D33041B925}" srcOrd="0" destOrd="0" presId="urn:microsoft.com/office/officeart/2018/2/layout/IconVerticalSolidList"/>
    <dgm:cxn modelId="{6BFF7724-DCAB-4CDB-935B-B97FF1FFA7A8}" type="presOf" srcId="{F0620D5E-3387-4EE1-9873-BA3FC6E33EBB}" destId="{182DC0DC-4506-4DFF-9015-071566AF08E3}" srcOrd="0" destOrd="0" presId="urn:microsoft.com/office/officeart/2018/2/layout/IconVerticalSolidList"/>
    <dgm:cxn modelId="{9AD2E439-5774-4679-BD43-592C5C0B60B2}" type="presOf" srcId="{9E8EF61D-C3A3-4971-A664-74155295ED30}" destId="{26FAE37B-7537-4B98-B7DF-5DB4FEF3933F}" srcOrd="0" destOrd="0" presId="urn:microsoft.com/office/officeart/2018/2/layout/IconVerticalSolidList"/>
    <dgm:cxn modelId="{C57B1C61-EC2E-415F-BEBC-269B282B4C77}" srcId="{CB153805-E00C-450A-83AA-1B60B609C141}" destId="{DD23E89D-302D-4BD2-AFCD-B0DE120DE024}" srcOrd="2" destOrd="0" parTransId="{5AD15172-4E12-4A30-948D-9EB27AE25A03}" sibTransId="{A2F1CE4D-D0CF-4698-ACD1-5A4F061CDA1F}"/>
    <dgm:cxn modelId="{20AE2048-5F12-467F-A773-F335955FDA9B}" srcId="{CB153805-E00C-450A-83AA-1B60B609C141}" destId="{9E8EF61D-C3A3-4971-A664-74155295ED30}" srcOrd="0" destOrd="0" parTransId="{9EFAC1BB-69A9-4CEC-A54F-01242BE60735}" sibTransId="{37015FE8-9E2E-4F40-8198-8C5B4089BA92}"/>
    <dgm:cxn modelId="{50334197-3DCC-4B46-B6E1-DDB6D94998B9}" srcId="{CB153805-E00C-450A-83AA-1B60B609C141}" destId="{252CDBFC-0154-40B8-8978-7B1B07D1B778}" srcOrd="3" destOrd="0" parTransId="{76911F7F-8D2A-4832-840E-C1E3606BEAC4}" sibTransId="{BD9810EC-4C71-4538-9C04-E509839BF834}"/>
    <dgm:cxn modelId="{F3C4DDA4-40C4-4965-B5B8-F1A8DDE75256}" type="presOf" srcId="{DD23E89D-302D-4BD2-AFCD-B0DE120DE024}" destId="{76118033-0AE0-4021-8520-0CEDCE0BD206}" srcOrd="0" destOrd="0" presId="urn:microsoft.com/office/officeart/2018/2/layout/IconVerticalSolidList"/>
    <dgm:cxn modelId="{0AEED8D6-F9EC-4987-A6FC-4984C5FEE5CA}" type="presOf" srcId="{CB153805-E00C-450A-83AA-1B60B609C141}" destId="{7A61CF41-A98F-48B0-B8CB-252C7D6393DC}" srcOrd="0" destOrd="0" presId="urn:microsoft.com/office/officeart/2018/2/layout/IconVerticalSolidList"/>
    <dgm:cxn modelId="{A0869DDB-D748-4401-9EA6-5C6A89D6ED8C}" type="presParOf" srcId="{7A61CF41-A98F-48B0-B8CB-252C7D6393DC}" destId="{AEAB6B41-E9E9-4B58-88F9-2A5BF5FDF903}" srcOrd="0" destOrd="0" presId="urn:microsoft.com/office/officeart/2018/2/layout/IconVerticalSolidList"/>
    <dgm:cxn modelId="{41957CA7-7BD1-49F3-8F01-2600E9ABA2B2}" type="presParOf" srcId="{AEAB6B41-E9E9-4B58-88F9-2A5BF5FDF903}" destId="{D4C01C5D-38A8-4F91-9507-D97AE02F595D}" srcOrd="0" destOrd="0" presId="urn:microsoft.com/office/officeart/2018/2/layout/IconVerticalSolidList"/>
    <dgm:cxn modelId="{B86FA4E5-0FCF-4D74-B2A0-DE0045211001}" type="presParOf" srcId="{AEAB6B41-E9E9-4B58-88F9-2A5BF5FDF903}" destId="{24D47D1C-C6ED-4941-8253-6A09CFD1F6D0}" srcOrd="1" destOrd="0" presId="urn:microsoft.com/office/officeart/2018/2/layout/IconVerticalSolidList"/>
    <dgm:cxn modelId="{EA541245-1D16-40A0-A41E-C6BCDBC50BDF}" type="presParOf" srcId="{AEAB6B41-E9E9-4B58-88F9-2A5BF5FDF903}" destId="{E71D799A-C2BA-4614-84FB-AD34A881C7AE}" srcOrd="2" destOrd="0" presId="urn:microsoft.com/office/officeart/2018/2/layout/IconVerticalSolidList"/>
    <dgm:cxn modelId="{144DAE9E-0611-48FD-9968-D12023239828}" type="presParOf" srcId="{AEAB6B41-E9E9-4B58-88F9-2A5BF5FDF903}" destId="{26FAE37B-7537-4B98-B7DF-5DB4FEF3933F}" srcOrd="3" destOrd="0" presId="urn:microsoft.com/office/officeart/2018/2/layout/IconVerticalSolidList"/>
    <dgm:cxn modelId="{D6CC889D-CA64-40B4-A030-7943C65F4D5D}" type="presParOf" srcId="{7A61CF41-A98F-48B0-B8CB-252C7D6393DC}" destId="{53CFE318-6AFB-4968-B545-FC628E0C827B}" srcOrd="1" destOrd="0" presId="urn:microsoft.com/office/officeart/2018/2/layout/IconVerticalSolidList"/>
    <dgm:cxn modelId="{716064F6-06D5-43FB-8994-C4A2011FA82C}" type="presParOf" srcId="{7A61CF41-A98F-48B0-B8CB-252C7D6393DC}" destId="{9E2E0A67-D97D-42E6-95AD-3EDA2F245449}" srcOrd="2" destOrd="0" presId="urn:microsoft.com/office/officeart/2018/2/layout/IconVerticalSolidList"/>
    <dgm:cxn modelId="{3D958E12-11EA-4C2C-83D3-6B2178561C89}" type="presParOf" srcId="{9E2E0A67-D97D-42E6-95AD-3EDA2F245449}" destId="{74044977-E587-4D70-AD9E-B726C412D221}" srcOrd="0" destOrd="0" presId="urn:microsoft.com/office/officeart/2018/2/layout/IconVerticalSolidList"/>
    <dgm:cxn modelId="{F45BCFCD-5BB5-4AC1-A856-AC481A8FBDC5}" type="presParOf" srcId="{9E2E0A67-D97D-42E6-95AD-3EDA2F245449}" destId="{976E558D-E1D8-4279-B416-E4BAD39AA0BF}" srcOrd="1" destOrd="0" presId="urn:microsoft.com/office/officeart/2018/2/layout/IconVerticalSolidList"/>
    <dgm:cxn modelId="{52D51CC6-B67D-41F8-9141-53A30A7566A4}" type="presParOf" srcId="{9E2E0A67-D97D-42E6-95AD-3EDA2F245449}" destId="{1E8AC33E-C117-4557-B03E-324045003FB4}" srcOrd="2" destOrd="0" presId="urn:microsoft.com/office/officeart/2018/2/layout/IconVerticalSolidList"/>
    <dgm:cxn modelId="{7A3C23FB-C406-4F39-B479-9A84E4B541D2}" type="presParOf" srcId="{9E2E0A67-D97D-42E6-95AD-3EDA2F245449}" destId="{182DC0DC-4506-4DFF-9015-071566AF08E3}" srcOrd="3" destOrd="0" presId="urn:microsoft.com/office/officeart/2018/2/layout/IconVerticalSolidList"/>
    <dgm:cxn modelId="{E2440B0A-6123-4197-B1FC-DC8D06AFF5AE}" type="presParOf" srcId="{7A61CF41-A98F-48B0-B8CB-252C7D6393DC}" destId="{A383E65F-8D88-4845-BC1A-2B79D0AF5272}" srcOrd="3" destOrd="0" presId="urn:microsoft.com/office/officeart/2018/2/layout/IconVerticalSolidList"/>
    <dgm:cxn modelId="{E1C0A3F6-842F-4B2D-B752-20A03F78D664}" type="presParOf" srcId="{7A61CF41-A98F-48B0-B8CB-252C7D6393DC}" destId="{2D12B80C-0B57-4618-8D36-51D6A85A39E4}" srcOrd="4" destOrd="0" presId="urn:microsoft.com/office/officeart/2018/2/layout/IconVerticalSolidList"/>
    <dgm:cxn modelId="{54ECD029-5E72-4D59-802C-584E4C3ADEBB}" type="presParOf" srcId="{2D12B80C-0B57-4618-8D36-51D6A85A39E4}" destId="{B0BCB3E6-DC5F-4AA5-BF4D-E9D10F87F819}" srcOrd="0" destOrd="0" presId="urn:microsoft.com/office/officeart/2018/2/layout/IconVerticalSolidList"/>
    <dgm:cxn modelId="{350C8E03-6FF4-45C4-B8BF-30D68EEA0A23}" type="presParOf" srcId="{2D12B80C-0B57-4618-8D36-51D6A85A39E4}" destId="{A46ECA0B-244C-433E-805E-821089695325}" srcOrd="1" destOrd="0" presId="urn:microsoft.com/office/officeart/2018/2/layout/IconVerticalSolidList"/>
    <dgm:cxn modelId="{1F05D65D-E26C-4844-BCD0-1D4279004864}" type="presParOf" srcId="{2D12B80C-0B57-4618-8D36-51D6A85A39E4}" destId="{1D06BC84-68E5-4CF9-8D1C-5E6FF4ADC22C}" srcOrd="2" destOrd="0" presId="urn:microsoft.com/office/officeart/2018/2/layout/IconVerticalSolidList"/>
    <dgm:cxn modelId="{B499B10D-A4F0-4FBB-A73D-456F6202D4BE}" type="presParOf" srcId="{2D12B80C-0B57-4618-8D36-51D6A85A39E4}" destId="{76118033-0AE0-4021-8520-0CEDCE0BD206}" srcOrd="3" destOrd="0" presId="urn:microsoft.com/office/officeart/2018/2/layout/IconVerticalSolidList"/>
    <dgm:cxn modelId="{8379DDB2-843F-4A89-9B13-80DDA57D6E31}" type="presParOf" srcId="{7A61CF41-A98F-48B0-B8CB-252C7D6393DC}" destId="{6390258B-1FB7-4F66-A7BB-8C147E231CFD}" srcOrd="5" destOrd="0" presId="urn:microsoft.com/office/officeart/2018/2/layout/IconVerticalSolidList"/>
    <dgm:cxn modelId="{F6CB3401-24C7-4B71-9DD8-90F2E7B14FB6}" type="presParOf" srcId="{7A61CF41-A98F-48B0-B8CB-252C7D6393DC}" destId="{5BCD9BAC-6B25-49B5-AC7A-C61C73409D02}" srcOrd="6" destOrd="0" presId="urn:microsoft.com/office/officeart/2018/2/layout/IconVerticalSolidList"/>
    <dgm:cxn modelId="{8F325CA1-96CD-440A-89FE-5E9965F1887D}" type="presParOf" srcId="{5BCD9BAC-6B25-49B5-AC7A-C61C73409D02}" destId="{7F7B3430-3A68-479A-9F82-40FCD1FDDA0D}" srcOrd="0" destOrd="0" presId="urn:microsoft.com/office/officeart/2018/2/layout/IconVerticalSolidList"/>
    <dgm:cxn modelId="{E0AB77C9-0CEF-4397-BF60-ABA96AFF06A0}" type="presParOf" srcId="{5BCD9BAC-6B25-49B5-AC7A-C61C73409D02}" destId="{7EB1D38B-C106-4A80-B60F-63F368B70A29}" srcOrd="1" destOrd="0" presId="urn:microsoft.com/office/officeart/2018/2/layout/IconVerticalSolidList"/>
    <dgm:cxn modelId="{0D6F1E25-458B-47CA-B1AC-57D0316DDE77}" type="presParOf" srcId="{5BCD9BAC-6B25-49B5-AC7A-C61C73409D02}" destId="{4EC4C4D8-42F0-4514-AADC-202F18B2D387}" srcOrd="2" destOrd="0" presId="urn:microsoft.com/office/officeart/2018/2/layout/IconVerticalSolidList"/>
    <dgm:cxn modelId="{2A15CDFC-4727-411C-B71E-3367F227A135}" type="presParOf" srcId="{5BCD9BAC-6B25-49B5-AC7A-C61C73409D02}" destId="{4C474D56-2F8C-47E0-8769-A5D33041B9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512603-3EA9-4722-B394-AD06B02F0567}" type="doc">
      <dgm:prSet loTypeId="urn:microsoft.com/office/officeart/2018/2/layout/IconVerticalSolidList" loCatId="icon" qsTypeId="urn:microsoft.com/office/officeart/2005/8/quickstyle/simple1" qsCatId="simple" csTypeId="urn:microsoft.com/office/officeart/2005/8/colors/accent6_2" csCatId="accent6" phldr="1"/>
      <dgm:spPr/>
      <dgm:t>
        <a:bodyPr/>
        <a:lstStyle/>
        <a:p>
          <a:endParaRPr lang="en-US"/>
        </a:p>
      </dgm:t>
    </dgm:pt>
    <dgm:pt modelId="{4E5A3CF3-B071-4518-BB46-F6C77596A650}">
      <dgm:prSet/>
      <dgm:spPr/>
      <dgm:t>
        <a:bodyPr/>
        <a:lstStyle/>
        <a:p>
          <a:pPr>
            <a:lnSpc>
              <a:spcPct val="100000"/>
            </a:lnSpc>
          </a:pPr>
          <a:r>
            <a:rPr lang="en-US" dirty="0"/>
            <a:t>Why is data cleaning important?</a:t>
          </a:r>
        </a:p>
      </dgm:t>
    </dgm:pt>
    <dgm:pt modelId="{F9281623-6310-4FB8-9C27-ABE968FF9CA3}" type="parTrans" cxnId="{3A389B48-A8AC-474C-8B18-9D76F40CF304}">
      <dgm:prSet/>
      <dgm:spPr/>
      <dgm:t>
        <a:bodyPr/>
        <a:lstStyle/>
        <a:p>
          <a:endParaRPr lang="en-US"/>
        </a:p>
      </dgm:t>
    </dgm:pt>
    <dgm:pt modelId="{9A981AD5-8F1E-4A67-B336-9791D071A78B}" type="sibTrans" cxnId="{3A389B48-A8AC-474C-8B18-9D76F40CF304}">
      <dgm:prSet/>
      <dgm:spPr/>
      <dgm:t>
        <a:bodyPr/>
        <a:lstStyle/>
        <a:p>
          <a:endParaRPr lang="en-US"/>
        </a:p>
      </dgm:t>
    </dgm:pt>
    <dgm:pt modelId="{ED07C424-D2A5-4146-B80D-654BF67E3C0E}">
      <dgm:prSet custT="1"/>
      <dgm:spPr/>
      <dgm:t>
        <a:bodyPr/>
        <a:lstStyle/>
        <a:p>
          <a:pPr>
            <a:lnSpc>
              <a:spcPct val="100000"/>
            </a:lnSpc>
          </a:pPr>
          <a:r>
            <a:rPr lang="en-US" sz="1400" dirty="0"/>
            <a:t>Unstructured data</a:t>
          </a:r>
        </a:p>
      </dgm:t>
    </dgm:pt>
    <dgm:pt modelId="{9821283C-0CBA-433F-B928-9B009C852EF1}" type="parTrans" cxnId="{2518DDF7-F5FE-468F-A869-9A613685D0AF}">
      <dgm:prSet/>
      <dgm:spPr/>
      <dgm:t>
        <a:bodyPr/>
        <a:lstStyle/>
        <a:p>
          <a:endParaRPr lang="en-US"/>
        </a:p>
      </dgm:t>
    </dgm:pt>
    <dgm:pt modelId="{172F5519-857A-41B2-94EC-60D6837D8EE3}" type="sibTrans" cxnId="{2518DDF7-F5FE-468F-A869-9A613685D0AF}">
      <dgm:prSet/>
      <dgm:spPr/>
      <dgm:t>
        <a:bodyPr/>
        <a:lstStyle/>
        <a:p>
          <a:endParaRPr lang="en-US"/>
        </a:p>
      </dgm:t>
    </dgm:pt>
    <dgm:pt modelId="{7F66CF91-040A-463B-964C-A3EEA3740F84}">
      <dgm:prSet custT="1"/>
      <dgm:spPr/>
      <dgm:t>
        <a:bodyPr/>
        <a:lstStyle/>
        <a:p>
          <a:pPr>
            <a:lnSpc>
              <a:spcPct val="100000"/>
            </a:lnSpc>
          </a:pPr>
          <a:r>
            <a:rPr lang="en-US" sz="1400" dirty="0"/>
            <a:t>Contains noise &amp; garbage data</a:t>
          </a:r>
        </a:p>
      </dgm:t>
    </dgm:pt>
    <dgm:pt modelId="{BDE387E9-1BC5-48C8-B608-3BB78AEEB144}" type="parTrans" cxnId="{F105F389-A203-46E0-BE9B-920A4BCF08FF}">
      <dgm:prSet/>
      <dgm:spPr/>
      <dgm:t>
        <a:bodyPr/>
        <a:lstStyle/>
        <a:p>
          <a:endParaRPr lang="en-US"/>
        </a:p>
      </dgm:t>
    </dgm:pt>
    <dgm:pt modelId="{8538638E-9AFC-4A8A-9420-E493E39A3C41}" type="sibTrans" cxnId="{F105F389-A203-46E0-BE9B-920A4BCF08FF}">
      <dgm:prSet/>
      <dgm:spPr/>
      <dgm:t>
        <a:bodyPr/>
        <a:lstStyle/>
        <a:p>
          <a:endParaRPr lang="en-US"/>
        </a:p>
      </dgm:t>
    </dgm:pt>
    <dgm:pt modelId="{24999C20-2592-43AE-B04D-40E57C48AE6F}">
      <dgm:prSet custT="1"/>
      <dgm:spPr/>
      <dgm:t>
        <a:bodyPr/>
        <a:lstStyle/>
        <a:p>
          <a:pPr>
            <a:lnSpc>
              <a:spcPct val="100000"/>
            </a:lnSpc>
          </a:pPr>
          <a:r>
            <a:rPr lang="en-US" sz="1400" dirty="0"/>
            <a:t>Can affect results of analysis</a:t>
          </a:r>
        </a:p>
      </dgm:t>
    </dgm:pt>
    <dgm:pt modelId="{44933519-D524-445C-BE05-32B9257B43C9}" type="parTrans" cxnId="{57096F56-1D29-4BC7-9021-402400A87052}">
      <dgm:prSet/>
      <dgm:spPr/>
      <dgm:t>
        <a:bodyPr/>
        <a:lstStyle/>
        <a:p>
          <a:endParaRPr lang="en-US"/>
        </a:p>
      </dgm:t>
    </dgm:pt>
    <dgm:pt modelId="{7BB07A71-9598-4AD8-8106-65D2190059CD}" type="sibTrans" cxnId="{57096F56-1D29-4BC7-9021-402400A87052}">
      <dgm:prSet/>
      <dgm:spPr/>
      <dgm:t>
        <a:bodyPr/>
        <a:lstStyle/>
        <a:p>
          <a:endParaRPr lang="en-US"/>
        </a:p>
      </dgm:t>
    </dgm:pt>
    <dgm:pt modelId="{B4C11005-3012-4BB7-B0BF-DF687BEA09AC}">
      <dgm:prSet/>
      <dgm:spPr/>
      <dgm:t>
        <a:bodyPr/>
        <a:lstStyle/>
        <a:p>
          <a:pPr>
            <a:lnSpc>
              <a:spcPct val="100000"/>
            </a:lnSpc>
          </a:pPr>
          <a:r>
            <a:rPr lang="en-US" dirty="0"/>
            <a:t>Ways to clean the data:</a:t>
          </a:r>
        </a:p>
      </dgm:t>
    </dgm:pt>
    <dgm:pt modelId="{9AE6ABAE-013D-4F2E-823B-364370EE568E}" type="parTrans" cxnId="{3FDEBF56-9486-44A1-AAB2-C231ACD82DFE}">
      <dgm:prSet/>
      <dgm:spPr/>
      <dgm:t>
        <a:bodyPr/>
        <a:lstStyle/>
        <a:p>
          <a:endParaRPr lang="en-US"/>
        </a:p>
      </dgm:t>
    </dgm:pt>
    <dgm:pt modelId="{06FDC4B2-F846-4AEC-BB81-F6B897068807}" type="sibTrans" cxnId="{3FDEBF56-9486-44A1-AAB2-C231ACD82DFE}">
      <dgm:prSet/>
      <dgm:spPr/>
      <dgm:t>
        <a:bodyPr/>
        <a:lstStyle/>
        <a:p>
          <a:endParaRPr lang="en-US"/>
        </a:p>
      </dgm:t>
    </dgm:pt>
    <dgm:pt modelId="{903575B3-D1AB-43BB-B2D6-239AF5F62E80}">
      <dgm:prSet custT="1"/>
      <dgm:spPr/>
      <dgm:t>
        <a:bodyPr/>
        <a:lstStyle/>
        <a:p>
          <a:pPr>
            <a:lnSpc>
              <a:spcPct val="100000"/>
            </a:lnSpc>
          </a:pPr>
          <a:r>
            <a:rPr lang="en-US" sz="1300" dirty="0"/>
            <a:t>Lowercasing the data</a:t>
          </a:r>
        </a:p>
      </dgm:t>
    </dgm:pt>
    <dgm:pt modelId="{490D3D8F-FBFC-4BCA-83EC-A0C4D9131A95}" type="parTrans" cxnId="{3FFC9EE2-1317-40C5-BC01-1CE88927996B}">
      <dgm:prSet/>
      <dgm:spPr/>
      <dgm:t>
        <a:bodyPr/>
        <a:lstStyle/>
        <a:p>
          <a:endParaRPr lang="en-US"/>
        </a:p>
      </dgm:t>
    </dgm:pt>
    <dgm:pt modelId="{5CE42735-4DD7-4B83-B566-EE4A4A0D2BB4}" type="sibTrans" cxnId="{3FFC9EE2-1317-40C5-BC01-1CE88927996B}">
      <dgm:prSet/>
      <dgm:spPr/>
      <dgm:t>
        <a:bodyPr/>
        <a:lstStyle/>
        <a:p>
          <a:endParaRPr lang="en-US"/>
        </a:p>
      </dgm:t>
    </dgm:pt>
    <dgm:pt modelId="{E69E7F2C-A935-41F2-B561-08D56C1F2AA7}">
      <dgm:prSet custT="1"/>
      <dgm:spPr/>
      <dgm:t>
        <a:bodyPr/>
        <a:lstStyle/>
        <a:p>
          <a:pPr>
            <a:lnSpc>
              <a:spcPct val="100000"/>
            </a:lnSpc>
          </a:pPr>
          <a:r>
            <a:rPr lang="en-US" sz="1300" dirty="0"/>
            <a:t>Removing </a:t>
          </a:r>
          <a:r>
            <a:rPr lang="en-US" sz="1300" dirty="0">
              <a:latin typeface="Calibri Light" panose="020F0302020204030204"/>
            </a:rPr>
            <a:t>stopwords</a:t>
          </a:r>
          <a:endParaRPr lang="en-US" sz="1300" dirty="0"/>
        </a:p>
      </dgm:t>
    </dgm:pt>
    <dgm:pt modelId="{0FB552C1-774B-4475-89C3-4F21107D5906}" type="parTrans" cxnId="{C6772516-5CA5-4849-ABF7-65CB7BD82D59}">
      <dgm:prSet/>
      <dgm:spPr/>
      <dgm:t>
        <a:bodyPr/>
        <a:lstStyle/>
        <a:p>
          <a:endParaRPr lang="en-US"/>
        </a:p>
      </dgm:t>
    </dgm:pt>
    <dgm:pt modelId="{E0D2234B-39EA-4671-ABA8-8BBEE98F2AF9}" type="sibTrans" cxnId="{C6772516-5CA5-4849-ABF7-65CB7BD82D59}">
      <dgm:prSet/>
      <dgm:spPr/>
      <dgm:t>
        <a:bodyPr/>
        <a:lstStyle/>
        <a:p>
          <a:endParaRPr lang="en-US"/>
        </a:p>
      </dgm:t>
    </dgm:pt>
    <dgm:pt modelId="{222D4DCA-64B1-49BB-9697-4D243BA12B62}">
      <dgm:prSet/>
      <dgm:spPr/>
      <dgm:t>
        <a:bodyPr/>
        <a:lstStyle/>
        <a:p>
          <a:pPr>
            <a:lnSpc>
              <a:spcPct val="100000"/>
            </a:lnSpc>
          </a:pPr>
          <a:r>
            <a:rPr lang="en-US" dirty="0">
              <a:latin typeface="Calibri Light"/>
              <a:ea typeface="Calibri Light"/>
              <a:cs typeface="Calibri Light"/>
            </a:rPr>
            <a:t>Using</a:t>
          </a:r>
          <a:r>
            <a:rPr lang="en-US" dirty="0"/>
            <a:t> Python libraries &amp; packages:</a:t>
          </a:r>
        </a:p>
      </dgm:t>
    </dgm:pt>
    <dgm:pt modelId="{A7F3A2E5-38E7-4601-9A95-45895DCE7EBA}" type="parTrans" cxnId="{0825FA6E-EC98-4B0C-83B5-888C9DE3E742}">
      <dgm:prSet/>
      <dgm:spPr/>
      <dgm:t>
        <a:bodyPr/>
        <a:lstStyle/>
        <a:p>
          <a:endParaRPr lang="en-US"/>
        </a:p>
      </dgm:t>
    </dgm:pt>
    <dgm:pt modelId="{8D1C99CE-BEE6-4D92-A4DF-05C41EBE8931}" type="sibTrans" cxnId="{0825FA6E-EC98-4B0C-83B5-888C9DE3E742}">
      <dgm:prSet/>
      <dgm:spPr/>
      <dgm:t>
        <a:bodyPr/>
        <a:lstStyle/>
        <a:p>
          <a:endParaRPr lang="en-US"/>
        </a:p>
      </dgm:t>
    </dgm:pt>
    <dgm:pt modelId="{93116BDA-0493-4B59-B26C-05A3942A117F}">
      <dgm:prSet custT="1"/>
      <dgm:spPr/>
      <dgm:t>
        <a:bodyPr/>
        <a:lstStyle/>
        <a:p>
          <a:pPr>
            <a:lnSpc>
              <a:spcPct val="100000"/>
            </a:lnSpc>
          </a:pPr>
          <a:r>
            <a:rPr lang="en-US" sz="1400" b="0" dirty="0"/>
            <a:t>NLTK: Natural Language Toolkit</a:t>
          </a:r>
        </a:p>
      </dgm:t>
    </dgm:pt>
    <dgm:pt modelId="{01511D56-47AD-4F8F-BA10-8E189A75083C}" type="parTrans" cxnId="{1B60604B-D4AE-4195-A2CD-BFF2138DC6C3}">
      <dgm:prSet/>
      <dgm:spPr/>
      <dgm:t>
        <a:bodyPr/>
        <a:lstStyle/>
        <a:p>
          <a:endParaRPr lang="en-US"/>
        </a:p>
      </dgm:t>
    </dgm:pt>
    <dgm:pt modelId="{FBD58C42-DA45-4928-81B1-8A92B78C06DE}" type="sibTrans" cxnId="{1B60604B-D4AE-4195-A2CD-BFF2138DC6C3}">
      <dgm:prSet/>
      <dgm:spPr/>
      <dgm:t>
        <a:bodyPr/>
        <a:lstStyle/>
        <a:p>
          <a:endParaRPr lang="en-US"/>
        </a:p>
      </dgm:t>
    </dgm:pt>
    <dgm:pt modelId="{ECC6D347-F008-45D5-BDF4-D8A75730E243}">
      <dgm:prSet custT="1"/>
      <dgm:spPr/>
      <dgm:t>
        <a:bodyPr/>
        <a:lstStyle/>
        <a:p>
          <a:pPr>
            <a:lnSpc>
              <a:spcPct val="100000"/>
            </a:lnSpc>
          </a:pPr>
          <a:r>
            <a:rPr lang="en-US" sz="1400" b="0" dirty="0">
              <a:latin typeface="Calibri Light" panose="020F0302020204030204"/>
            </a:rPr>
            <a:t>Tokenize</a:t>
          </a:r>
          <a:endParaRPr lang="en-US" sz="1400" b="0" dirty="0"/>
        </a:p>
      </dgm:t>
    </dgm:pt>
    <dgm:pt modelId="{A29E59EB-1E3B-4479-976C-7B60F6D0CF9A}" type="parTrans" cxnId="{CEF7CA57-3DCF-4C4F-913A-0571F07C3AA7}">
      <dgm:prSet/>
      <dgm:spPr/>
      <dgm:t>
        <a:bodyPr/>
        <a:lstStyle/>
        <a:p>
          <a:endParaRPr lang="en-US"/>
        </a:p>
      </dgm:t>
    </dgm:pt>
    <dgm:pt modelId="{C38BE6E9-802F-4101-9804-8FD3545B27F2}" type="sibTrans" cxnId="{CEF7CA57-3DCF-4C4F-913A-0571F07C3AA7}">
      <dgm:prSet/>
      <dgm:spPr/>
      <dgm:t>
        <a:bodyPr/>
        <a:lstStyle/>
        <a:p>
          <a:endParaRPr lang="en-US"/>
        </a:p>
      </dgm:t>
    </dgm:pt>
    <dgm:pt modelId="{EB15DC8A-7552-413C-81EC-D4EF49CCAF92}" type="pres">
      <dgm:prSet presAssocID="{6B512603-3EA9-4722-B394-AD06B02F0567}" presName="root" presStyleCnt="0">
        <dgm:presLayoutVars>
          <dgm:dir/>
          <dgm:resizeHandles val="exact"/>
        </dgm:presLayoutVars>
      </dgm:prSet>
      <dgm:spPr/>
    </dgm:pt>
    <dgm:pt modelId="{BC9B9EF7-E1C9-4737-859B-0CAA82B423FD}" type="pres">
      <dgm:prSet presAssocID="{4E5A3CF3-B071-4518-BB46-F6C77596A650}" presName="compNode" presStyleCnt="0"/>
      <dgm:spPr/>
    </dgm:pt>
    <dgm:pt modelId="{980B19D1-CF83-4A40-BE7A-52F9903F1DA4}" type="pres">
      <dgm:prSet presAssocID="{4E5A3CF3-B071-4518-BB46-F6C77596A650}" presName="bgRect" presStyleLbl="bgShp" presStyleIdx="0" presStyleCnt="3"/>
      <dgm:spPr/>
    </dgm:pt>
    <dgm:pt modelId="{2AC1B7CB-6979-4C27-BDB4-E0FCD1DB286C}" type="pres">
      <dgm:prSet presAssocID="{4E5A3CF3-B071-4518-BB46-F6C77596A6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84D1212-F611-404C-AA65-153684E16661}" type="pres">
      <dgm:prSet presAssocID="{4E5A3CF3-B071-4518-BB46-F6C77596A650}" presName="spaceRect" presStyleCnt="0"/>
      <dgm:spPr/>
    </dgm:pt>
    <dgm:pt modelId="{ED09CAC6-88C8-4563-907C-94ECFFDFA6C3}" type="pres">
      <dgm:prSet presAssocID="{4E5A3CF3-B071-4518-BB46-F6C77596A650}" presName="parTx" presStyleLbl="revTx" presStyleIdx="0" presStyleCnt="6">
        <dgm:presLayoutVars>
          <dgm:chMax val="0"/>
          <dgm:chPref val="0"/>
        </dgm:presLayoutVars>
      </dgm:prSet>
      <dgm:spPr/>
    </dgm:pt>
    <dgm:pt modelId="{283A15A3-353C-43EF-B0F5-BF15188B4A92}" type="pres">
      <dgm:prSet presAssocID="{4E5A3CF3-B071-4518-BB46-F6C77596A650}" presName="desTx" presStyleLbl="revTx" presStyleIdx="1" presStyleCnt="6">
        <dgm:presLayoutVars/>
      </dgm:prSet>
      <dgm:spPr/>
    </dgm:pt>
    <dgm:pt modelId="{424B8A0E-C811-4C56-903E-A90963F571BF}" type="pres">
      <dgm:prSet presAssocID="{9A981AD5-8F1E-4A67-B336-9791D071A78B}" presName="sibTrans" presStyleCnt="0"/>
      <dgm:spPr/>
    </dgm:pt>
    <dgm:pt modelId="{8C061BC3-A6A5-4052-9E12-597E40E0E587}" type="pres">
      <dgm:prSet presAssocID="{B4C11005-3012-4BB7-B0BF-DF687BEA09AC}" presName="compNode" presStyleCnt="0"/>
      <dgm:spPr/>
    </dgm:pt>
    <dgm:pt modelId="{E4CF43A8-F9C8-4BA3-A414-5CB5B159EE8F}" type="pres">
      <dgm:prSet presAssocID="{B4C11005-3012-4BB7-B0BF-DF687BEA09AC}" presName="bgRect" presStyleLbl="bgShp" presStyleIdx="1" presStyleCnt="3"/>
      <dgm:spPr/>
    </dgm:pt>
    <dgm:pt modelId="{1B1190E5-ED18-4630-8BE6-204324830883}" type="pres">
      <dgm:prSet presAssocID="{B4C11005-3012-4BB7-B0BF-DF687BEA09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B58F236A-3455-4100-8E18-4B7281068445}" type="pres">
      <dgm:prSet presAssocID="{B4C11005-3012-4BB7-B0BF-DF687BEA09AC}" presName="spaceRect" presStyleCnt="0"/>
      <dgm:spPr/>
    </dgm:pt>
    <dgm:pt modelId="{9098A1AD-50D4-443C-94E2-66561121ECF0}" type="pres">
      <dgm:prSet presAssocID="{B4C11005-3012-4BB7-B0BF-DF687BEA09AC}" presName="parTx" presStyleLbl="revTx" presStyleIdx="2" presStyleCnt="6">
        <dgm:presLayoutVars>
          <dgm:chMax val="0"/>
          <dgm:chPref val="0"/>
        </dgm:presLayoutVars>
      </dgm:prSet>
      <dgm:spPr/>
    </dgm:pt>
    <dgm:pt modelId="{44EF70B7-AE4D-4E79-BC6F-81903F1F1333}" type="pres">
      <dgm:prSet presAssocID="{B4C11005-3012-4BB7-B0BF-DF687BEA09AC}" presName="desTx" presStyleLbl="revTx" presStyleIdx="3" presStyleCnt="6">
        <dgm:presLayoutVars/>
      </dgm:prSet>
      <dgm:spPr/>
    </dgm:pt>
    <dgm:pt modelId="{B72B3E35-CD59-4958-A1F2-0A13E11999C4}" type="pres">
      <dgm:prSet presAssocID="{06FDC4B2-F846-4AEC-BB81-F6B897068807}" presName="sibTrans" presStyleCnt="0"/>
      <dgm:spPr/>
    </dgm:pt>
    <dgm:pt modelId="{76A05AE0-EF3E-446F-9A5F-7C28198A63D8}" type="pres">
      <dgm:prSet presAssocID="{222D4DCA-64B1-49BB-9697-4D243BA12B62}" presName="compNode" presStyleCnt="0"/>
      <dgm:spPr/>
    </dgm:pt>
    <dgm:pt modelId="{2F67CEA9-57FE-4798-A3F2-57D2E2CEF5D1}" type="pres">
      <dgm:prSet presAssocID="{222D4DCA-64B1-49BB-9697-4D243BA12B62}" presName="bgRect" presStyleLbl="bgShp" presStyleIdx="2" presStyleCnt="3"/>
      <dgm:spPr/>
    </dgm:pt>
    <dgm:pt modelId="{A8D90BD6-8B82-4D03-9BE0-6C43C6B4B1D4}" type="pres">
      <dgm:prSet presAssocID="{222D4DCA-64B1-49BB-9697-4D243BA12B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4239240C-2EE0-4F62-B81B-7DF123D95E0B}" type="pres">
      <dgm:prSet presAssocID="{222D4DCA-64B1-49BB-9697-4D243BA12B62}" presName="spaceRect" presStyleCnt="0"/>
      <dgm:spPr/>
    </dgm:pt>
    <dgm:pt modelId="{49087A2E-76B7-4157-8B36-6E5E86702DDA}" type="pres">
      <dgm:prSet presAssocID="{222D4DCA-64B1-49BB-9697-4D243BA12B62}" presName="parTx" presStyleLbl="revTx" presStyleIdx="4" presStyleCnt="6">
        <dgm:presLayoutVars>
          <dgm:chMax val="0"/>
          <dgm:chPref val="0"/>
        </dgm:presLayoutVars>
      </dgm:prSet>
      <dgm:spPr/>
    </dgm:pt>
    <dgm:pt modelId="{66A22B5E-9550-498A-8561-6FF3E4378C94}" type="pres">
      <dgm:prSet presAssocID="{222D4DCA-64B1-49BB-9697-4D243BA12B62}" presName="desTx" presStyleLbl="revTx" presStyleIdx="5" presStyleCnt="6">
        <dgm:presLayoutVars/>
      </dgm:prSet>
      <dgm:spPr/>
    </dgm:pt>
  </dgm:ptLst>
  <dgm:cxnLst>
    <dgm:cxn modelId="{C4A75701-D56F-4725-A65F-B0756423C05C}" type="presOf" srcId="{7F66CF91-040A-463B-964C-A3EEA3740F84}" destId="{283A15A3-353C-43EF-B0F5-BF15188B4A92}" srcOrd="0" destOrd="1" presId="urn:microsoft.com/office/officeart/2018/2/layout/IconVerticalSolidList"/>
    <dgm:cxn modelId="{7EEE0408-918A-4CE5-9B7A-E080F38A8DD1}" type="presOf" srcId="{222D4DCA-64B1-49BB-9697-4D243BA12B62}" destId="{49087A2E-76B7-4157-8B36-6E5E86702DDA}" srcOrd="0" destOrd="0" presId="urn:microsoft.com/office/officeart/2018/2/layout/IconVerticalSolidList"/>
    <dgm:cxn modelId="{33FF090E-7E5A-4E99-8B50-98992C3862D0}" type="presOf" srcId="{4E5A3CF3-B071-4518-BB46-F6C77596A650}" destId="{ED09CAC6-88C8-4563-907C-94ECFFDFA6C3}" srcOrd="0" destOrd="0" presId="urn:microsoft.com/office/officeart/2018/2/layout/IconVerticalSolidList"/>
    <dgm:cxn modelId="{C6772516-5CA5-4849-ABF7-65CB7BD82D59}" srcId="{B4C11005-3012-4BB7-B0BF-DF687BEA09AC}" destId="{E69E7F2C-A935-41F2-B561-08D56C1F2AA7}" srcOrd="1" destOrd="0" parTransId="{0FB552C1-774B-4475-89C3-4F21107D5906}" sibTransId="{E0D2234B-39EA-4671-ABA8-8BBEE98F2AF9}"/>
    <dgm:cxn modelId="{28FC5F5C-BE80-4B2D-9595-B4F07D6C9A77}" type="presOf" srcId="{ED07C424-D2A5-4146-B80D-654BF67E3C0E}" destId="{283A15A3-353C-43EF-B0F5-BF15188B4A92}" srcOrd="0" destOrd="0" presId="urn:microsoft.com/office/officeart/2018/2/layout/IconVerticalSolidList"/>
    <dgm:cxn modelId="{3A389B48-A8AC-474C-8B18-9D76F40CF304}" srcId="{6B512603-3EA9-4722-B394-AD06B02F0567}" destId="{4E5A3CF3-B071-4518-BB46-F6C77596A650}" srcOrd="0" destOrd="0" parTransId="{F9281623-6310-4FB8-9C27-ABE968FF9CA3}" sibTransId="{9A981AD5-8F1E-4A67-B336-9791D071A78B}"/>
    <dgm:cxn modelId="{44F8ED68-38B6-4076-828C-913AF357454E}" type="presOf" srcId="{E69E7F2C-A935-41F2-B561-08D56C1F2AA7}" destId="{44EF70B7-AE4D-4E79-BC6F-81903F1F1333}" srcOrd="0" destOrd="1" presId="urn:microsoft.com/office/officeart/2018/2/layout/IconVerticalSolidList"/>
    <dgm:cxn modelId="{1B60604B-D4AE-4195-A2CD-BFF2138DC6C3}" srcId="{222D4DCA-64B1-49BB-9697-4D243BA12B62}" destId="{93116BDA-0493-4B59-B26C-05A3942A117F}" srcOrd="0" destOrd="0" parTransId="{01511D56-47AD-4F8F-BA10-8E189A75083C}" sibTransId="{FBD58C42-DA45-4928-81B1-8A92B78C06DE}"/>
    <dgm:cxn modelId="{0825FA6E-EC98-4B0C-83B5-888C9DE3E742}" srcId="{6B512603-3EA9-4722-B394-AD06B02F0567}" destId="{222D4DCA-64B1-49BB-9697-4D243BA12B62}" srcOrd="2" destOrd="0" parTransId="{A7F3A2E5-38E7-4601-9A95-45895DCE7EBA}" sibTransId="{8D1C99CE-BEE6-4D92-A4DF-05C41EBE8931}"/>
    <dgm:cxn modelId="{57096F56-1D29-4BC7-9021-402400A87052}" srcId="{4E5A3CF3-B071-4518-BB46-F6C77596A650}" destId="{24999C20-2592-43AE-B04D-40E57C48AE6F}" srcOrd="2" destOrd="0" parTransId="{44933519-D524-445C-BE05-32B9257B43C9}" sibTransId="{7BB07A71-9598-4AD8-8106-65D2190059CD}"/>
    <dgm:cxn modelId="{3FDEBF56-9486-44A1-AAB2-C231ACD82DFE}" srcId="{6B512603-3EA9-4722-B394-AD06B02F0567}" destId="{B4C11005-3012-4BB7-B0BF-DF687BEA09AC}" srcOrd="1" destOrd="0" parTransId="{9AE6ABAE-013D-4F2E-823B-364370EE568E}" sibTransId="{06FDC4B2-F846-4AEC-BB81-F6B897068807}"/>
    <dgm:cxn modelId="{CEF7CA57-3DCF-4C4F-913A-0571F07C3AA7}" srcId="{222D4DCA-64B1-49BB-9697-4D243BA12B62}" destId="{ECC6D347-F008-45D5-BDF4-D8A75730E243}" srcOrd="1" destOrd="0" parTransId="{A29E59EB-1E3B-4479-976C-7B60F6D0CF9A}" sibTransId="{C38BE6E9-802F-4101-9804-8FD3545B27F2}"/>
    <dgm:cxn modelId="{F105F389-A203-46E0-BE9B-920A4BCF08FF}" srcId="{4E5A3CF3-B071-4518-BB46-F6C77596A650}" destId="{7F66CF91-040A-463B-964C-A3EEA3740F84}" srcOrd="1" destOrd="0" parTransId="{BDE387E9-1BC5-48C8-B608-3BB78AEEB144}" sibTransId="{8538638E-9AFC-4A8A-9420-E493E39A3C41}"/>
    <dgm:cxn modelId="{A0063C8A-4866-4EAF-B931-025DE131C93C}" type="presOf" srcId="{ECC6D347-F008-45D5-BDF4-D8A75730E243}" destId="{66A22B5E-9550-498A-8561-6FF3E4378C94}" srcOrd="0" destOrd="1" presId="urn:microsoft.com/office/officeart/2018/2/layout/IconVerticalSolidList"/>
    <dgm:cxn modelId="{6D8E16AB-C739-443E-956D-E3B954A8DC7A}" type="presOf" srcId="{24999C20-2592-43AE-B04D-40E57C48AE6F}" destId="{283A15A3-353C-43EF-B0F5-BF15188B4A92}" srcOrd="0" destOrd="2" presId="urn:microsoft.com/office/officeart/2018/2/layout/IconVerticalSolidList"/>
    <dgm:cxn modelId="{3A3E07AE-A745-4EF3-BB14-664EA69AE155}" type="presOf" srcId="{903575B3-D1AB-43BB-B2D6-239AF5F62E80}" destId="{44EF70B7-AE4D-4E79-BC6F-81903F1F1333}" srcOrd="0" destOrd="0" presId="urn:microsoft.com/office/officeart/2018/2/layout/IconVerticalSolidList"/>
    <dgm:cxn modelId="{39F248C8-9F10-4277-9421-A731D91C77A7}" type="presOf" srcId="{B4C11005-3012-4BB7-B0BF-DF687BEA09AC}" destId="{9098A1AD-50D4-443C-94E2-66561121ECF0}" srcOrd="0" destOrd="0" presId="urn:microsoft.com/office/officeart/2018/2/layout/IconVerticalSolidList"/>
    <dgm:cxn modelId="{A29BAFCF-9F31-4443-BAFF-33CCECC721B1}" type="presOf" srcId="{93116BDA-0493-4B59-B26C-05A3942A117F}" destId="{66A22B5E-9550-498A-8561-6FF3E4378C94}" srcOrd="0" destOrd="0" presId="urn:microsoft.com/office/officeart/2018/2/layout/IconVerticalSolidList"/>
    <dgm:cxn modelId="{3FFC9EE2-1317-40C5-BC01-1CE88927996B}" srcId="{B4C11005-3012-4BB7-B0BF-DF687BEA09AC}" destId="{903575B3-D1AB-43BB-B2D6-239AF5F62E80}" srcOrd="0" destOrd="0" parTransId="{490D3D8F-FBFC-4BCA-83EC-A0C4D9131A95}" sibTransId="{5CE42735-4DD7-4B83-B566-EE4A4A0D2BB4}"/>
    <dgm:cxn modelId="{E0551FF7-F780-42F8-86A1-61043FC29B84}" type="presOf" srcId="{6B512603-3EA9-4722-B394-AD06B02F0567}" destId="{EB15DC8A-7552-413C-81EC-D4EF49CCAF92}" srcOrd="0" destOrd="0" presId="urn:microsoft.com/office/officeart/2018/2/layout/IconVerticalSolidList"/>
    <dgm:cxn modelId="{2518DDF7-F5FE-468F-A869-9A613685D0AF}" srcId="{4E5A3CF3-B071-4518-BB46-F6C77596A650}" destId="{ED07C424-D2A5-4146-B80D-654BF67E3C0E}" srcOrd="0" destOrd="0" parTransId="{9821283C-0CBA-433F-B928-9B009C852EF1}" sibTransId="{172F5519-857A-41B2-94EC-60D6837D8EE3}"/>
    <dgm:cxn modelId="{49198D27-8EF8-4537-8FF5-CE18CEC18C3E}" type="presParOf" srcId="{EB15DC8A-7552-413C-81EC-D4EF49CCAF92}" destId="{BC9B9EF7-E1C9-4737-859B-0CAA82B423FD}" srcOrd="0" destOrd="0" presId="urn:microsoft.com/office/officeart/2018/2/layout/IconVerticalSolidList"/>
    <dgm:cxn modelId="{6D249868-0472-4D31-A863-34E48C5F3E5C}" type="presParOf" srcId="{BC9B9EF7-E1C9-4737-859B-0CAA82B423FD}" destId="{980B19D1-CF83-4A40-BE7A-52F9903F1DA4}" srcOrd="0" destOrd="0" presId="urn:microsoft.com/office/officeart/2018/2/layout/IconVerticalSolidList"/>
    <dgm:cxn modelId="{440EAB41-6B53-4DFF-A39E-E1373EEC8942}" type="presParOf" srcId="{BC9B9EF7-E1C9-4737-859B-0CAA82B423FD}" destId="{2AC1B7CB-6979-4C27-BDB4-E0FCD1DB286C}" srcOrd="1" destOrd="0" presId="urn:microsoft.com/office/officeart/2018/2/layout/IconVerticalSolidList"/>
    <dgm:cxn modelId="{642D7A24-95AC-407F-BFF9-22CED1BD2A4D}" type="presParOf" srcId="{BC9B9EF7-E1C9-4737-859B-0CAA82B423FD}" destId="{784D1212-F611-404C-AA65-153684E16661}" srcOrd="2" destOrd="0" presId="urn:microsoft.com/office/officeart/2018/2/layout/IconVerticalSolidList"/>
    <dgm:cxn modelId="{0309797F-CDA8-4EB7-B9F7-BE99D9D37163}" type="presParOf" srcId="{BC9B9EF7-E1C9-4737-859B-0CAA82B423FD}" destId="{ED09CAC6-88C8-4563-907C-94ECFFDFA6C3}" srcOrd="3" destOrd="0" presId="urn:microsoft.com/office/officeart/2018/2/layout/IconVerticalSolidList"/>
    <dgm:cxn modelId="{48F38980-5303-46FE-9D86-78FA28A01025}" type="presParOf" srcId="{BC9B9EF7-E1C9-4737-859B-0CAA82B423FD}" destId="{283A15A3-353C-43EF-B0F5-BF15188B4A92}" srcOrd="4" destOrd="0" presId="urn:microsoft.com/office/officeart/2018/2/layout/IconVerticalSolidList"/>
    <dgm:cxn modelId="{70748C28-3481-4812-BB54-07353321D683}" type="presParOf" srcId="{EB15DC8A-7552-413C-81EC-D4EF49CCAF92}" destId="{424B8A0E-C811-4C56-903E-A90963F571BF}" srcOrd="1" destOrd="0" presId="urn:microsoft.com/office/officeart/2018/2/layout/IconVerticalSolidList"/>
    <dgm:cxn modelId="{86E40F0E-6721-449A-B1BB-4EC31C7B366C}" type="presParOf" srcId="{EB15DC8A-7552-413C-81EC-D4EF49CCAF92}" destId="{8C061BC3-A6A5-4052-9E12-597E40E0E587}" srcOrd="2" destOrd="0" presId="urn:microsoft.com/office/officeart/2018/2/layout/IconVerticalSolidList"/>
    <dgm:cxn modelId="{F46E66D7-8E86-44C4-954F-95510D65E347}" type="presParOf" srcId="{8C061BC3-A6A5-4052-9E12-597E40E0E587}" destId="{E4CF43A8-F9C8-4BA3-A414-5CB5B159EE8F}" srcOrd="0" destOrd="0" presId="urn:microsoft.com/office/officeart/2018/2/layout/IconVerticalSolidList"/>
    <dgm:cxn modelId="{B0501231-676C-4000-8B67-AFDB56E32239}" type="presParOf" srcId="{8C061BC3-A6A5-4052-9E12-597E40E0E587}" destId="{1B1190E5-ED18-4630-8BE6-204324830883}" srcOrd="1" destOrd="0" presId="urn:microsoft.com/office/officeart/2018/2/layout/IconVerticalSolidList"/>
    <dgm:cxn modelId="{BD525679-5F2C-470C-A2EC-9D8CF32E6806}" type="presParOf" srcId="{8C061BC3-A6A5-4052-9E12-597E40E0E587}" destId="{B58F236A-3455-4100-8E18-4B7281068445}" srcOrd="2" destOrd="0" presId="urn:microsoft.com/office/officeart/2018/2/layout/IconVerticalSolidList"/>
    <dgm:cxn modelId="{B5B16443-2F0D-45D7-8C19-DA272AF58C8F}" type="presParOf" srcId="{8C061BC3-A6A5-4052-9E12-597E40E0E587}" destId="{9098A1AD-50D4-443C-94E2-66561121ECF0}" srcOrd="3" destOrd="0" presId="urn:microsoft.com/office/officeart/2018/2/layout/IconVerticalSolidList"/>
    <dgm:cxn modelId="{0939EEC5-CD23-40EA-AADA-3D42497C8607}" type="presParOf" srcId="{8C061BC3-A6A5-4052-9E12-597E40E0E587}" destId="{44EF70B7-AE4D-4E79-BC6F-81903F1F1333}" srcOrd="4" destOrd="0" presId="urn:microsoft.com/office/officeart/2018/2/layout/IconVerticalSolidList"/>
    <dgm:cxn modelId="{EDEBB036-9E58-43AC-8C0C-660CF51133A4}" type="presParOf" srcId="{EB15DC8A-7552-413C-81EC-D4EF49CCAF92}" destId="{B72B3E35-CD59-4958-A1F2-0A13E11999C4}" srcOrd="3" destOrd="0" presId="urn:microsoft.com/office/officeart/2018/2/layout/IconVerticalSolidList"/>
    <dgm:cxn modelId="{0DD062E9-E445-4168-84F3-7B01A5065F41}" type="presParOf" srcId="{EB15DC8A-7552-413C-81EC-D4EF49CCAF92}" destId="{76A05AE0-EF3E-446F-9A5F-7C28198A63D8}" srcOrd="4" destOrd="0" presId="urn:microsoft.com/office/officeart/2018/2/layout/IconVerticalSolidList"/>
    <dgm:cxn modelId="{71679911-BA9D-41EF-97DC-EF701094030A}" type="presParOf" srcId="{76A05AE0-EF3E-446F-9A5F-7C28198A63D8}" destId="{2F67CEA9-57FE-4798-A3F2-57D2E2CEF5D1}" srcOrd="0" destOrd="0" presId="urn:microsoft.com/office/officeart/2018/2/layout/IconVerticalSolidList"/>
    <dgm:cxn modelId="{224FF0E3-DB7B-43E9-9520-83B1C44E4E13}" type="presParOf" srcId="{76A05AE0-EF3E-446F-9A5F-7C28198A63D8}" destId="{A8D90BD6-8B82-4D03-9BE0-6C43C6B4B1D4}" srcOrd="1" destOrd="0" presId="urn:microsoft.com/office/officeart/2018/2/layout/IconVerticalSolidList"/>
    <dgm:cxn modelId="{3A0053FE-10F2-4280-A8E2-B9FFE542EAC8}" type="presParOf" srcId="{76A05AE0-EF3E-446F-9A5F-7C28198A63D8}" destId="{4239240C-2EE0-4F62-B81B-7DF123D95E0B}" srcOrd="2" destOrd="0" presId="urn:microsoft.com/office/officeart/2018/2/layout/IconVerticalSolidList"/>
    <dgm:cxn modelId="{E55B850E-4A07-4724-98A6-9B5165D3D3F1}" type="presParOf" srcId="{76A05AE0-EF3E-446F-9A5F-7C28198A63D8}" destId="{49087A2E-76B7-4157-8B36-6E5E86702DDA}" srcOrd="3" destOrd="0" presId="urn:microsoft.com/office/officeart/2018/2/layout/IconVerticalSolidList"/>
    <dgm:cxn modelId="{FDBF5A42-5BDD-43A0-A801-BA4FE7A49681}" type="presParOf" srcId="{76A05AE0-EF3E-446F-9A5F-7C28198A63D8}" destId="{66A22B5E-9550-498A-8561-6FF3E4378C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153805-E00C-450A-83AA-1B60B609C14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0620D5E-3387-4EE1-9873-BA3FC6E33EBB}">
      <dgm:prSet/>
      <dgm:spPr/>
      <dgm:t>
        <a:bodyPr/>
        <a:lstStyle/>
        <a:p>
          <a:pPr>
            <a:lnSpc>
              <a:spcPct val="100000"/>
            </a:lnSpc>
          </a:pPr>
          <a:r>
            <a:rPr lang="en-US" dirty="0">
              <a:solidFill>
                <a:srgbClr val="000000"/>
              </a:solidFill>
              <a:latin typeface="Calibri"/>
              <a:ea typeface="Calibri"/>
              <a:cs typeface="Calibri"/>
            </a:rPr>
            <a:t>Tokenization</a:t>
          </a:r>
          <a:endParaRPr lang="en-US" dirty="0"/>
        </a:p>
      </dgm:t>
    </dgm:pt>
    <dgm:pt modelId="{15475242-50E2-4EA9-A5DA-3DE45AD34845}" type="parTrans" cxnId="{D728B713-0A83-4D2F-AF1E-09836646E3B7}">
      <dgm:prSet/>
      <dgm:spPr/>
      <dgm:t>
        <a:bodyPr/>
        <a:lstStyle/>
        <a:p>
          <a:endParaRPr lang="en-US"/>
        </a:p>
      </dgm:t>
    </dgm:pt>
    <dgm:pt modelId="{ACFA5A82-08BE-4168-8360-6C86C590DA3C}" type="sibTrans" cxnId="{D728B713-0A83-4D2F-AF1E-09836646E3B7}">
      <dgm:prSet/>
      <dgm:spPr/>
      <dgm:t>
        <a:bodyPr/>
        <a:lstStyle/>
        <a:p>
          <a:endParaRPr lang="en-US"/>
        </a:p>
      </dgm:t>
    </dgm:pt>
    <dgm:pt modelId="{252CDBFC-0154-40B8-8978-7B1B07D1B778}">
      <dgm:prSet/>
      <dgm:spPr/>
      <dgm:t>
        <a:bodyPr/>
        <a:lstStyle/>
        <a:p>
          <a:pPr rtl="0">
            <a:lnSpc>
              <a:spcPct val="100000"/>
            </a:lnSpc>
          </a:pPr>
          <a:r>
            <a:rPr lang="en-US" dirty="0">
              <a:latin typeface="Calibri Light" panose="020F0302020204030204"/>
            </a:rPr>
            <a:t>Adding new columns</a:t>
          </a:r>
          <a:endParaRPr lang="en-US" dirty="0"/>
        </a:p>
      </dgm:t>
    </dgm:pt>
    <dgm:pt modelId="{76911F7F-8D2A-4832-840E-C1E3606BEAC4}" type="parTrans" cxnId="{50334197-3DCC-4B46-B6E1-DDB6D94998B9}">
      <dgm:prSet/>
      <dgm:spPr/>
      <dgm:t>
        <a:bodyPr/>
        <a:lstStyle/>
        <a:p>
          <a:endParaRPr lang="en-US"/>
        </a:p>
      </dgm:t>
    </dgm:pt>
    <dgm:pt modelId="{BD9810EC-4C71-4538-9C04-E509839BF834}" type="sibTrans" cxnId="{50334197-3DCC-4B46-B6E1-DDB6D94998B9}">
      <dgm:prSet/>
      <dgm:spPr/>
      <dgm:t>
        <a:bodyPr/>
        <a:lstStyle/>
        <a:p>
          <a:endParaRPr lang="en-US"/>
        </a:p>
      </dgm:t>
    </dgm:pt>
    <dgm:pt modelId="{88269A43-32B7-43DC-A91B-BEA441F7B5D7}">
      <dgm:prSet phldr="0"/>
      <dgm:spPr/>
      <dgm:t>
        <a:bodyPr/>
        <a:lstStyle/>
        <a:p>
          <a:pPr>
            <a:lnSpc>
              <a:spcPct val="100000"/>
            </a:lnSpc>
          </a:pPr>
          <a:r>
            <a:rPr lang="en-US" dirty="0">
              <a:solidFill>
                <a:srgbClr val="000000"/>
              </a:solidFill>
              <a:latin typeface="Calibri"/>
              <a:ea typeface="Calibri"/>
              <a:cs typeface="Calibri"/>
            </a:rPr>
            <a:t>Removing </a:t>
          </a:r>
          <a:r>
            <a:rPr lang="en-US" dirty="0" err="1">
              <a:solidFill>
                <a:srgbClr val="000000"/>
              </a:solidFill>
              <a:latin typeface="Calibri"/>
              <a:ea typeface="Calibri"/>
              <a:cs typeface="Calibri"/>
            </a:rPr>
            <a:t>stopwords</a:t>
          </a:r>
          <a:r>
            <a:rPr lang="en-US" dirty="0">
              <a:solidFill>
                <a:srgbClr val="000000"/>
              </a:solidFill>
              <a:latin typeface="Calibri"/>
              <a:ea typeface="Calibri"/>
              <a:cs typeface="Calibri"/>
            </a:rPr>
            <a:t> </a:t>
          </a:r>
        </a:p>
      </dgm:t>
    </dgm:pt>
    <dgm:pt modelId="{3F25F9A9-F472-423A-80AB-C465884C7A04}" type="parTrans" cxnId="{0AABE9FE-D2B7-4298-A411-1CA4BE1FBFBD}">
      <dgm:prSet/>
      <dgm:spPr/>
    </dgm:pt>
    <dgm:pt modelId="{95346B41-BB11-4D8B-88E6-FE0D39963DC4}" type="sibTrans" cxnId="{0AABE9FE-D2B7-4298-A411-1CA4BE1FBFBD}">
      <dgm:prSet/>
      <dgm:spPr/>
    </dgm:pt>
    <dgm:pt modelId="{3FEEEBF0-7179-449A-9678-1B02D685ADF1}">
      <dgm:prSet phldr="0"/>
      <dgm:spPr/>
      <dgm:t>
        <a:bodyPr/>
        <a:lstStyle/>
        <a:p>
          <a:pPr rtl="0">
            <a:lnSpc>
              <a:spcPct val="100000"/>
            </a:lnSpc>
          </a:pPr>
          <a:r>
            <a:rPr lang="en-US" dirty="0">
              <a:latin typeface="Calibri Light" panose="020F0302020204030204"/>
            </a:rPr>
            <a:t>Lemmatization</a:t>
          </a:r>
        </a:p>
      </dgm:t>
    </dgm:pt>
    <dgm:pt modelId="{DCBA392E-E184-4DC4-B430-DA49D8ADB4D4}" type="parTrans" cxnId="{9CE467C1-2CE0-4B2F-8A7E-6F6613CD967A}">
      <dgm:prSet/>
      <dgm:spPr/>
    </dgm:pt>
    <dgm:pt modelId="{F58BADB0-8BFD-4CEE-AD34-F0B9DE574811}" type="sibTrans" cxnId="{9CE467C1-2CE0-4B2F-8A7E-6F6613CD967A}">
      <dgm:prSet/>
      <dgm:spPr/>
    </dgm:pt>
    <dgm:pt modelId="{7A61CF41-A98F-48B0-B8CB-252C7D6393DC}" type="pres">
      <dgm:prSet presAssocID="{CB153805-E00C-450A-83AA-1B60B609C141}" presName="root" presStyleCnt="0">
        <dgm:presLayoutVars>
          <dgm:dir/>
          <dgm:resizeHandles val="exact"/>
        </dgm:presLayoutVars>
      </dgm:prSet>
      <dgm:spPr/>
    </dgm:pt>
    <dgm:pt modelId="{AFD65123-99AB-4E8D-A0ED-CF180AD17DEE}" type="pres">
      <dgm:prSet presAssocID="{88269A43-32B7-43DC-A91B-BEA441F7B5D7}" presName="compNode" presStyleCnt="0"/>
      <dgm:spPr/>
    </dgm:pt>
    <dgm:pt modelId="{8385A9B3-8C83-45B7-AEC6-B0B46FA277CC}" type="pres">
      <dgm:prSet presAssocID="{88269A43-32B7-43DC-A91B-BEA441F7B5D7}" presName="bgRect" presStyleLbl="bgShp" presStyleIdx="0" presStyleCnt="4"/>
      <dgm:spPr/>
    </dgm:pt>
    <dgm:pt modelId="{6BB773FC-5243-41C2-8908-42B5C7F2DE83}" type="pres">
      <dgm:prSet presAssocID="{88269A43-32B7-43DC-A91B-BEA441F7B5D7}" presName="iconRect" presStyleLbl="node1" presStyleIdx="0" presStyleCnt="4"/>
      <dgm:spPr>
        <a:solidFill>
          <a:srgbClr val="007B3B"/>
        </a:solidFill>
      </dgm:spPr>
    </dgm:pt>
    <dgm:pt modelId="{2C93CF75-E7CB-407E-A945-AD0F9B425CED}" type="pres">
      <dgm:prSet presAssocID="{88269A43-32B7-43DC-A91B-BEA441F7B5D7}" presName="spaceRect" presStyleCnt="0"/>
      <dgm:spPr/>
    </dgm:pt>
    <dgm:pt modelId="{A0BF67B3-5B37-409B-8DFF-4E585C4C8D18}" type="pres">
      <dgm:prSet presAssocID="{88269A43-32B7-43DC-A91B-BEA441F7B5D7}" presName="parTx" presStyleLbl="revTx" presStyleIdx="0" presStyleCnt="4">
        <dgm:presLayoutVars>
          <dgm:chMax val="0"/>
          <dgm:chPref val="0"/>
        </dgm:presLayoutVars>
      </dgm:prSet>
      <dgm:spPr/>
    </dgm:pt>
    <dgm:pt modelId="{872C81D0-695D-4FA0-930C-19839CF91D71}" type="pres">
      <dgm:prSet presAssocID="{95346B41-BB11-4D8B-88E6-FE0D39963DC4}" presName="sibTrans" presStyleCnt="0"/>
      <dgm:spPr/>
    </dgm:pt>
    <dgm:pt modelId="{9E2E0A67-D97D-42E6-95AD-3EDA2F245449}" type="pres">
      <dgm:prSet presAssocID="{F0620D5E-3387-4EE1-9873-BA3FC6E33EBB}" presName="compNode" presStyleCnt="0"/>
      <dgm:spPr/>
    </dgm:pt>
    <dgm:pt modelId="{74044977-E587-4D70-AD9E-B726C412D221}" type="pres">
      <dgm:prSet presAssocID="{F0620D5E-3387-4EE1-9873-BA3FC6E33EBB}" presName="bgRect" presStyleLbl="bgShp" presStyleIdx="1" presStyleCnt="4"/>
      <dgm:spPr>
        <a:solidFill>
          <a:schemeClr val="accent6">
            <a:lumMod val="40000"/>
            <a:lumOff val="60000"/>
          </a:schemeClr>
        </a:solidFill>
      </dgm:spPr>
    </dgm:pt>
    <dgm:pt modelId="{976E558D-E1D8-4279-B416-E4BAD39AA0BF}" type="pres">
      <dgm:prSet presAssocID="{F0620D5E-3387-4EE1-9873-BA3FC6E33EBB}"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1E8AC33E-C117-4557-B03E-324045003FB4}" type="pres">
      <dgm:prSet presAssocID="{F0620D5E-3387-4EE1-9873-BA3FC6E33EBB}" presName="spaceRect" presStyleCnt="0"/>
      <dgm:spPr/>
    </dgm:pt>
    <dgm:pt modelId="{182DC0DC-4506-4DFF-9015-071566AF08E3}" type="pres">
      <dgm:prSet presAssocID="{F0620D5E-3387-4EE1-9873-BA3FC6E33EBB}" presName="parTx" presStyleLbl="revTx" presStyleIdx="1" presStyleCnt="4">
        <dgm:presLayoutVars>
          <dgm:chMax val="0"/>
          <dgm:chPref val="0"/>
        </dgm:presLayoutVars>
      </dgm:prSet>
      <dgm:spPr/>
    </dgm:pt>
    <dgm:pt modelId="{A383E65F-8D88-4845-BC1A-2B79D0AF5272}" type="pres">
      <dgm:prSet presAssocID="{ACFA5A82-08BE-4168-8360-6C86C590DA3C}" presName="sibTrans" presStyleCnt="0"/>
      <dgm:spPr/>
    </dgm:pt>
    <dgm:pt modelId="{0ECD0864-D712-4066-B2B5-D15A5C4F1249}" type="pres">
      <dgm:prSet presAssocID="{3FEEEBF0-7179-449A-9678-1B02D685ADF1}" presName="compNode" presStyleCnt="0"/>
      <dgm:spPr/>
    </dgm:pt>
    <dgm:pt modelId="{8D054BDB-1217-410E-AB3D-0A677C81520F}" type="pres">
      <dgm:prSet presAssocID="{3FEEEBF0-7179-449A-9678-1B02D685ADF1}" presName="bgRect" presStyleLbl="bgShp" presStyleIdx="2" presStyleCnt="4"/>
      <dgm:spPr/>
    </dgm:pt>
    <dgm:pt modelId="{16624E5E-4EBA-4129-B186-00AFD8BB245A}" type="pres">
      <dgm:prSet presAssocID="{3FEEEBF0-7179-449A-9678-1B02D685ADF1}" presName="iconRect" presStyleLbl="node1" presStyleIdx="2" presStyleCnt="4"/>
      <dgm:spPr>
        <a:solidFill>
          <a:srgbClr val="007B3B"/>
        </a:solidFill>
      </dgm:spPr>
    </dgm:pt>
    <dgm:pt modelId="{362F13FD-7C60-46A7-97DF-D7A03011E186}" type="pres">
      <dgm:prSet presAssocID="{3FEEEBF0-7179-449A-9678-1B02D685ADF1}" presName="spaceRect" presStyleCnt="0"/>
      <dgm:spPr/>
    </dgm:pt>
    <dgm:pt modelId="{935F3F8E-C1EB-4A63-89AF-A072E599FE36}" type="pres">
      <dgm:prSet presAssocID="{3FEEEBF0-7179-449A-9678-1B02D685ADF1}" presName="parTx" presStyleLbl="revTx" presStyleIdx="2" presStyleCnt="4">
        <dgm:presLayoutVars>
          <dgm:chMax val="0"/>
          <dgm:chPref val="0"/>
        </dgm:presLayoutVars>
      </dgm:prSet>
      <dgm:spPr/>
    </dgm:pt>
    <dgm:pt modelId="{68845882-409D-438E-AEEA-C0312B5B6AB8}" type="pres">
      <dgm:prSet presAssocID="{F58BADB0-8BFD-4CEE-AD34-F0B9DE574811}" presName="sibTrans" presStyleCnt="0"/>
      <dgm:spPr/>
    </dgm:pt>
    <dgm:pt modelId="{5BCD9BAC-6B25-49B5-AC7A-C61C73409D02}" type="pres">
      <dgm:prSet presAssocID="{252CDBFC-0154-40B8-8978-7B1B07D1B778}" presName="compNode" presStyleCnt="0"/>
      <dgm:spPr/>
    </dgm:pt>
    <dgm:pt modelId="{7F7B3430-3A68-479A-9F82-40FCD1FDDA0D}" type="pres">
      <dgm:prSet presAssocID="{252CDBFC-0154-40B8-8978-7B1B07D1B778}" presName="bgRect" presStyleLbl="bgShp" presStyleIdx="3" presStyleCnt="4"/>
      <dgm:spPr>
        <a:solidFill>
          <a:schemeClr val="accent6">
            <a:lumMod val="40000"/>
            <a:lumOff val="60000"/>
          </a:schemeClr>
        </a:solidFill>
      </dgm:spPr>
    </dgm:pt>
    <dgm:pt modelId="{7EB1D38B-C106-4A80-B60F-63F368B70A29}" type="pres">
      <dgm:prSet presAssocID="{252CDBFC-0154-40B8-8978-7B1B07D1B778}" presName="iconRect" presStyleLbl="node1" presStyleIdx="3"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4EC4C4D8-42F0-4514-AADC-202F18B2D387}" type="pres">
      <dgm:prSet presAssocID="{252CDBFC-0154-40B8-8978-7B1B07D1B778}" presName="spaceRect" presStyleCnt="0"/>
      <dgm:spPr/>
    </dgm:pt>
    <dgm:pt modelId="{4C474D56-2F8C-47E0-8769-A5D33041B925}" type="pres">
      <dgm:prSet presAssocID="{252CDBFC-0154-40B8-8978-7B1B07D1B778}" presName="parTx" presStyleLbl="revTx" presStyleIdx="3" presStyleCnt="4">
        <dgm:presLayoutVars>
          <dgm:chMax val="0"/>
          <dgm:chPref val="0"/>
        </dgm:presLayoutVars>
      </dgm:prSet>
      <dgm:spPr/>
    </dgm:pt>
  </dgm:ptLst>
  <dgm:cxnLst>
    <dgm:cxn modelId="{F1E3FD0D-56AF-4375-8A26-DB596023AFF7}" type="presOf" srcId="{F0620D5E-3387-4EE1-9873-BA3FC6E33EBB}" destId="{182DC0DC-4506-4DFF-9015-071566AF08E3}" srcOrd="0" destOrd="0" presId="urn:microsoft.com/office/officeart/2018/2/layout/IconVerticalSolidList"/>
    <dgm:cxn modelId="{D728B713-0A83-4D2F-AF1E-09836646E3B7}" srcId="{CB153805-E00C-450A-83AA-1B60B609C141}" destId="{F0620D5E-3387-4EE1-9873-BA3FC6E33EBB}" srcOrd="1" destOrd="0" parTransId="{15475242-50E2-4EA9-A5DA-3DE45AD34845}" sibTransId="{ACFA5A82-08BE-4168-8360-6C86C590DA3C}"/>
    <dgm:cxn modelId="{CA37CC64-AF91-4BBF-BF80-F401C1A55ED1}" type="presOf" srcId="{252CDBFC-0154-40B8-8978-7B1B07D1B778}" destId="{4C474D56-2F8C-47E0-8769-A5D33041B925}" srcOrd="0" destOrd="0" presId="urn:microsoft.com/office/officeart/2018/2/layout/IconVerticalSolidList"/>
    <dgm:cxn modelId="{50334197-3DCC-4B46-B6E1-DDB6D94998B9}" srcId="{CB153805-E00C-450A-83AA-1B60B609C141}" destId="{252CDBFC-0154-40B8-8978-7B1B07D1B778}" srcOrd="3" destOrd="0" parTransId="{76911F7F-8D2A-4832-840E-C1E3606BEAC4}" sibTransId="{BD9810EC-4C71-4538-9C04-E509839BF834}"/>
    <dgm:cxn modelId="{DC927FB8-6780-41FC-8DE4-9365D0068D1A}" type="presOf" srcId="{3FEEEBF0-7179-449A-9678-1B02D685ADF1}" destId="{935F3F8E-C1EB-4A63-89AF-A072E599FE36}" srcOrd="0" destOrd="0" presId="urn:microsoft.com/office/officeart/2018/2/layout/IconVerticalSolidList"/>
    <dgm:cxn modelId="{9CE467C1-2CE0-4B2F-8A7E-6F6613CD967A}" srcId="{CB153805-E00C-450A-83AA-1B60B609C141}" destId="{3FEEEBF0-7179-449A-9678-1B02D685ADF1}" srcOrd="2" destOrd="0" parTransId="{DCBA392E-E184-4DC4-B430-DA49D8ADB4D4}" sibTransId="{F58BADB0-8BFD-4CEE-AD34-F0B9DE574811}"/>
    <dgm:cxn modelId="{0AEED8D6-F9EC-4987-A6FC-4984C5FEE5CA}" type="presOf" srcId="{CB153805-E00C-450A-83AA-1B60B609C141}" destId="{7A61CF41-A98F-48B0-B8CB-252C7D6393DC}" srcOrd="0" destOrd="0" presId="urn:microsoft.com/office/officeart/2018/2/layout/IconVerticalSolidList"/>
    <dgm:cxn modelId="{0AABE9FE-D2B7-4298-A411-1CA4BE1FBFBD}" srcId="{CB153805-E00C-450A-83AA-1B60B609C141}" destId="{88269A43-32B7-43DC-A91B-BEA441F7B5D7}" srcOrd="0" destOrd="0" parTransId="{3F25F9A9-F472-423A-80AB-C465884C7A04}" sibTransId="{95346B41-BB11-4D8B-88E6-FE0D39963DC4}"/>
    <dgm:cxn modelId="{4192EAFF-CA7B-4080-9EE9-03959CE13B48}" type="presOf" srcId="{88269A43-32B7-43DC-A91B-BEA441F7B5D7}" destId="{A0BF67B3-5B37-409B-8DFF-4E585C4C8D18}" srcOrd="0" destOrd="0" presId="urn:microsoft.com/office/officeart/2018/2/layout/IconVerticalSolidList"/>
    <dgm:cxn modelId="{3357135B-4EF2-42EB-A5B7-449C34343945}" type="presParOf" srcId="{7A61CF41-A98F-48B0-B8CB-252C7D6393DC}" destId="{AFD65123-99AB-4E8D-A0ED-CF180AD17DEE}" srcOrd="0" destOrd="0" presId="urn:microsoft.com/office/officeart/2018/2/layout/IconVerticalSolidList"/>
    <dgm:cxn modelId="{88D9587F-A65F-4D28-BFCD-F3C5555E0178}" type="presParOf" srcId="{AFD65123-99AB-4E8D-A0ED-CF180AD17DEE}" destId="{8385A9B3-8C83-45B7-AEC6-B0B46FA277CC}" srcOrd="0" destOrd="0" presId="urn:microsoft.com/office/officeart/2018/2/layout/IconVerticalSolidList"/>
    <dgm:cxn modelId="{D08923CC-A987-4C82-84B7-3DBDC8A10AA1}" type="presParOf" srcId="{AFD65123-99AB-4E8D-A0ED-CF180AD17DEE}" destId="{6BB773FC-5243-41C2-8908-42B5C7F2DE83}" srcOrd="1" destOrd="0" presId="urn:microsoft.com/office/officeart/2018/2/layout/IconVerticalSolidList"/>
    <dgm:cxn modelId="{6F75A480-A227-4CB8-93ED-B91884E2178B}" type="presParOf" srcId="{AFD65123-99AB-4E8D-A0ED-CF180AD17DEE}" destId="{2C93CF75-E7CB-407E-A945-AD0F9B425CED}" srcOrd="2" destOrd="0" presId="urn:microsoft.com/office/officeart/2018/2/layout/IconVerticalSolidList"/>
    <dgm:cxn modelId="{F793F9D4-E1D3-4A6A-B77A-67A13C6D39E5}" type="presParOf" srcId="{AFD65123-99AB-4E8D-A0ED-CF180AD17DEE}" destId="{A0BF67B3-5B37-409B-8DFF-4E585C4C8D18}" srcOrd="3" destOrd="0" presId="urn:microsoft.com/office/officeart/2018/2/layout/IconVerticalSolidList"/>
    <dgm:cxn modelId="{23C8C480-5922-4E12-B736-8F04DFA5608C}" type="presParOf" srcId="{7A61CF41-A98F-48B0-B8CB-252C7D6393DC}" destId="{872C81D0-695D-4FA0-930C-19839CF91D71}" srcOrd="1" destOrd="0" presId="urn:microsoft.com/office/officeart/2018/2/layout/IconVerticalSolidList"/>
    <dgm:cxn modelId="{20CD5989-5DF3-4462-8291-5B20A2B537DA}" type="presParOf" srcId="{7A61CF41-A98F-48B0-B8CB-252C7D6393DC}" destId="{9E2E0A67-D97D-42E6-95AD-3EDA2F245449}" srcOrd="2" destOrd="0" presId="urn:microsoft.com/office/officeart/2018/2/layout/IconVerticalSolidList"/>
    <dgm:cxn modelId="{629686C1-4A66-4CF4-8E6E-11396EF33CD8}" type="presParOf" srcId="{9E2E0A67-D97D-42E6-95AD-3EDA2F245449}" destId="{74044977-E587-4D70-AD9E-B726C412D221}" srcOrd="0" destOrd="0" presId="urn:microsoft.com/office/officeart/2018/2/layout/IconVerticalSolidList"/>
    <dgm:cxn modelId="{AFD68703-3D37-45F8-8132-88A8F18759A7}" type="presParOf" srcId="{9E2E0A67-D97D-42E6-95AD-3EDA2F245449}" destId="{976E558D-E1D8-4279-B416-E4BAD39AA0BF}" srcOrd="1" destOrd="0" presId="urn:microsoft.com/office/officeart/2018/2/layout/IconVerticalSolidList"/>
    <dgm:cxn modelId="{6E8CAA50-89E6-4BB4-A172-D13C98428BEA}" type="presParOf" srcId="{9E2E0A67-D97D-42E6-95AD-3EDA2F245449}" destId="{1E8AC33E-C117-4557-B03E-324045003FB4}" srcOrd="2" destOrd="0" presId="urn:microsoft.com/office/officeart/2018/2/layout/IconVerticalSolidList"/>
    <dgm:cxn modelId="{23BCFBBA-0988-414B-93F5-434B78839C51}" type="presParOf" srcId="{9E2E0A67-D97D-42E6-95AD-3EDA2F245449}" destId="{182DC0DC-4506-4DFF-9015-071566AF08E3}" srcOrd="3" destOrd="0" presId="urn:microsoft.com/office/officeart/2018/2/layout/IconVerticalSolidList"/>
    <dgm:cxn modelId="{11802DE3-4BE1-41BC-AE0B-A510C82BF3ED}" type="presParOf" srcId="{7A61CF41-A98F-48B0-B8CB-252C7D6393DC}" destId="{A383E65F-8D88-4845-BC1A-2B79D0AF5272}" srcOrd="3" destOrd="0" presId="urn:microsoft.com/office/officeart/2018/2/layout/IconVerticalSolidList"/>
    <dgm:cxn modelId="{DB40B4FF-5A3B-4921-8E9D-F66090E55E93}" type="presParOf" srcId="{7A61CF41-A98F-48B0-B8CB-252C7D6393DC}" destId="{0ECD0864-D712-4066-B2B5-D15A5C4F1249}" srcOrd="4" destOrd="0" presId="urn:microsoft.com/office/officeart/2018/2/layout/IconVerticalSolidList"/>
    <dgm:cxn modelId="{08D6081C-C21F-489E-B4D6-DCCF1DECAEF4}" type="presParOf" srcId="{0ECD0864-D712-4066-B2B5-D15A5C4F1249}" destId="{8D054BDB-1217-410E-AB3D-0A677C81520F}" srcOrd="0" destOrd="0" presId="urn:microsoft.com/office/officeart/2018/2/layout/IconVerticalSolidList"/>
    <dgm:cxn modelId="{041E14F0-7244-4E1D-BF35-6982A25391A9}" type="presParOf" srcId="{0ECD0864-D712-4066-B2B5-D15A5C4F1249}" destId="{16624E5E-4EBA-4129-B186-00AFD8BB245A}" srcOrd="1" destOrd="0" presId="urn:microsoft.com/office/officeart/2018/2/layout/IconVerticalSolidList"/>
    <dgm:cxn modelId="{09B9B85B-2539-4657-919C-873788A487A3}" type="presParOf" srcId="{0ECD0864-D712-4066-B2B5-D15A5C4F1249}" destId="{362F13FD-7C60-46A7-97DF-D7A03011E186}" srcOrd="2" destOrd="0" presId="urn:microsoft.com/office/officeart/2018/2/layout/IconVerticalSolidList"/>
    <dgm:cxn modelId="{C3DAE80E-0BD0-473B-9C78-CE66CDEF3B3B}" type="presParOf" srcId="{0ECD0864-D712-4066-B2B5-D15A5C4F1249}" destId="{935F3F8E-C1EB-4A63-89AF-A072E599FE36}" srcOrd="3" destOrd="0" presId="urn:microsoft.com/office/officeart/2018/2/layout/IconVerticalSolidList"/>
    <dgm:cxn modelId="{082C8FF2-8196-46C3-A82C-873EA93A80A4}" type="presParOf" srcId="{7A61CF41-A98F-48B0-B8CB-252C7D6393DC}" destId="{68845882-409D-438E-AEEA-C0312B5B6AB8}" srcOrd="5" destOrd="0" presId="urn:microsoft.com/office/officeart/2018/2/layout/IconVerticalSolidList"/>
    <dgm:cxn modelId="{AFBB22B8-9C56-43C5-990D-5DA44EC7B246}" type="presParOf" srcId="{7A61CF41-A98F-48B0-B8CB-252C7D6393DC}" destId="{5BCD9BAC-6B25-49B5-AC7A-C61C73409D02}" srcOrd="6" destOrd="0" presId="urn:microsoft.com/office/officeart/2018/2/layout/IconVerticalSolidList"/>
    <dgm:cxn modelId="{9CE31D66-94A5-46BA-B62F-BD16BB3C4A50}" type="presParOf" srcId="{5BCD9BAC-6B25-49B5-AC7A-C61C73409D02}" destId="{7F7B3430-3A68-479A-9F82-40FCD1FDDA0D}" srcOrd="0" destOrd="0" presId="urn:microsoft.com/office/officeart/2018/2/layout/IconVerticalSolidList"/>
    <dgm:cxn modelId="{9E4B2FB2-E6C6-4C9C-BCD0-FBD86AFE7618}" type="presParOf" srcId="{5BCD9BAC-6B25-49B5-AC7A-C61C73409D02}" destId="{7EB1D38B-C106-4A80-B60F-63F368B70A29}" srcOrd="1" destOrd="0" presId="urn:microsoft.com/office/officeart/2018/2/layout/IconVerticalSolidList"/>
    <dgm:cxn modelId="{20667499-9A39-4553-BE95-D68F082E7515}" type="presParOf" srcId="{5BCD9BAC-6B25-49B5-AC7A-C61C73409D02}" destId="{4EC4C4D8-42F0-4514-AADC-202F18B2D387}" srcOrd="2" destOrd="0" presId="urn:microsoft.com/office/officeart/2018/2/layout/IconVerticalSolidList"/>
    <dgm:cxn modelId="{7A4A22E3-3D87-4223-8160-B632CE56D4C6}" type="presParOf" srcId="{5BCD9BAC-6B25-49B5-AC7A-C61C73409D02}" destId="{4C474D56-2F8C-47E0-8769-A5D33041B9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9E6DCA-CA7A-4745-808A-EFAB15BA3384}" type="doc">
      <dgm:prSet loTypeId="urn:microsoft.com/office/officeart/2018/2/layout/IconVerticalSolidList" loCatId="icon" qsTypeId="urn:microsoft.com/office/officeart/2005/8/quickstyle/3d4" qsCatId="3D" csTypeId="urn:microsoft.com/office/officeart/2005/8/colors/accent6_4" csCatId="accent6" phldr="1"/>
      <dgm:spPr/>
      <dgm:t>
        <a:bodyPr/>
        <a:lstStyle/>
        <a:p>
          <a:endParaRPr lang="en-US"/>
        </a:p>
      </dgm:t>
    </dgm:pt>
    <dgm:pt modelId="{82C69A9A-FDDF-48E8-8C58-FD51CEE2E3BE}">
      <dgm:prSet/>
      <dgm:spPr/>
      <dgm:t>
        <a:bodyPr/>
        <a:lstStyle/>
        <a:p>
          <a:pPr>
            <a:lnSpc>
              <a:spcPct val="100000"/>
            </a:lnSpc>
          </a:pPr>
          <a:r>
            <a:rPr lang="en-US" dirty="0">
              <a:solidFill>
                <a:srgbClr val="000000"/>
              </a:solidFill>
              <a:latin typeface="Calibri"/>
              <a:ea typeface="Calibri"/>
              <a:cs typeface="Calibri"/>
            </a:rPr>
            <a:t>Dictionary Creation: Represent words in the dataset uniquely.</a:t>
          </a:r>
        </a:p>
      </dgm:t>
    </dgm:pt>
    <dgm:pt modelId="{3F5BB1FD-1C40-471E-B1EF-83EFA9C95C3A}" type="parTrans" cxnId="{36CFFA01-73D2-4ADC-8123-904F376BFB5B}">
      <dgm:prSet/>
      <dgm:spPr/>
      <dgm:t>
        <a:bodyPr/>
        <a:lstStyle/>
        <a:p>
          <a:endParaRPr lang="en-US"/>
        </a:p>
      </dgm:t>
    </dgm:pt>
    <dgm:pt modelId="{4D98F789-AA38-4A1D-8DBA-FD2A5D0F1350}" type="sibTrans" cxnId="{36CFFA01-73D2-4ADC-8123-904F376BFB5B}">
      <dgm:prSet/>
      <dgm:spPr/>
      <dgm:t>
        <a:bodyPr/>
        <a:lstStyle/>
        <a:p>
          <a:endParaRPr lang="en-US"/>
        </a:p>
      </dgm:t>
    </dgm:pt>
    <dgm:pt modelId="{D249E1C3-4229-4E03-AA20-6403FC1DEA5E}">
      <dgm:prSet/>
      <dgm:spPr/>
      <dgm:t>
        <a:bodyPr/>
        <a:lstStyle/>
        <a:p>
          <a:pPr>
            <a:lnSpc>
              <a:spcPct val="100000"/>
            </a:lnSpc>
          </a:pPr>
          <a:r>
            <a:rPr lang="en-US" dirty="0">
              <a:solidFill>
                <a:srgbClr val="000000"/>
              </a:solidFill>
              <a:latin typeface="Calibri"/>
              <a:ea typeface="Calibri"/>
              <a:cs typeface="Calibri"/>
            </a:rPr>
            <a:t>Corpus Formation: Convert text data into a bag-of-words model.</a:t>
          </a:r>
        </a:p>
      </dgm:t>
    </dgm:pt>
    <dgm:pt modelId="{A1ED9613-1555-4A14-9145-2AFF5A409AC8}" type="parTrans" cxnId="{F9A7A33D-8C9E-42F6-B947-49DCCFA138A1}">
      <dgm:prSet/>
      <dgm:spPr/>
      <dgm:t>
        <a:bodyPr/>
        <a:lstStyle/>
        <a:p>
          <a:endParaRPr lang="en-US"/>
        </a:p>
      </dgm:t>
    </dgm:pt>
    <dgm:pt modelId="{BAE4887E-60DE-47D3-828E-E5951FB609B9}" type="sibTrans" cxnId="{F9A7A33D-8C9E-42F6-B947-49DCCFA138A1}">
      <dgm:prSet/>
      <dgm:spPr/>
      <dgm:t>
        <a:bodyPr/>
        <a:lstStyle/>
        <a:p>
          <a:endParaRPr lang="en-US"/>
        </a:p>
      </dgm:t>
    </dgm:pt>
    <dgm:pt modelId="{7183CB2B-1150-4E00-8C04-3AFF75621ACB}">
      <dgm:prSet/>
      <dgm:spPr/>
      <dgm:t>
        <a:bodyPr/>
        <a:lstStyle/>
        <a:p>
          <a:pPr>
            <a:lnSpc>
              <a:spcPct val="100000"/>
            </a:lnSpc>
          </a:pPr>
          <a:r>
            <a:rPr lang="en-US" dirty="0">
              <a:solidFill>
                <a:srgbClr val="000000"/>
              </a:solidFill>
              <a:latin typeface="Calibri"/>
              <a:ea typeface="Calibri"/>
              <a:cs typeface="Calibri"/>
            </a:rPr>
            <a:t>LDA Model: Apply Latent Dirichlet Allocation for topic modeling.</a:t>
          </a:r>
        </a:p>
      </dgm:t>
    </dgm:pt>
    <dgm:pt modelId="{BAC3BBF1-E5DF-466C-97CB-7A7EFFF9A636}" type="parTrans" cxnId="{6BD5C938-1365-41ED-8840-1D02D2FE3B4B}">
      <dgm:prSet/>
      <dgm:spPr/>
      <dgm:t>
        <a:bodyPr/>
        <a:lstStyle/>
        <a:p>
          <a:endParaRPr lang="en-US"/>
        </a:p>
      </dgm:t>
    </dgm:pt>
    <dgm:pt modelId="{C45F0A3A-1712-432E-81D5-C97CB355C058}" type="sibTrans" cxnId="{6BD5C938-1365-41ED-8840-1D02D2FE3B4B}">
      <dgm:prSet/>
      <dgm:spPr/>
      <dgm:t>
        <a:bodyPr/>
        <a:lstStyle/>
        <a:p>
          <a:endParaRPr lang="en-US"/>
        </a:p>
      </dgm:t>
    </dgm:pt>
    <dgm:pt modelId="{E10AFCC3-5A44-4139-9153-3DE3B62B5C94}">
      <dgm:prSet/>
      <dgm:spPr/>
      <dgm:t>
        <a:bodyPr/>
        <a:lstStyle/>
        <a:p>
          <a:pPr>
            <a:lnSpc>
              <a:spcPct val="100000"/>
            </a:lnSpc>
          </a:pPr>
          <a:r>
            <a:rPr lang="en-US">
              <a:solidFill>
                <a:srgbClr val="000000"/>
              </a:solidFill>
              <a:latin typeface="Calibri"/>
              <a:ea typeface="Calibri"/>
              <a:cs typeface="Calibri"/>
            </a:rPr>
            <a:t>Visualization: Visualize topics using </a:t>
          </a:r>
          <a:r>
            <a:rPr lang="en-US" dirty="0">
              <a:solidFill>
                <a:srgbClr val="000000"/>
              </a:solidFill>
              <a:latin typeface="Calibri"/>
              <a:ea typeface="Calibri"/>
              <a:cs typeface="Calibri"/>
            </a:rPr>
            <a:t>pyLDAvis.</a:t>
          </a:r>
        </a:p>
      </dgm:t>
    </dgm:pt>
    <dgm:pt modelId="{50C68A4C-386E-47F7-B15E-B0B3D0CEC38E}" type="parTrans" cxnId="{79B1DBED-7A8A-42DF-BA18-7DB07B776671}">
      <dgm:prSet/>
      <dgm:spPr/>
      <dgm:t>
        <a:bodyPr/>
        <a:lstStyle/>
        <a:p>
          <a:endParaRPr lang="en-US"/>
        </a:p>
      </dgm:t>
    </dgm:pt>
    <dgm:pt modelId="{0E5A8487-04BF-456D-A676-E4D7C1ACCAB9}" type="sibTrans" cxnId="{79B1DBED-7A8A-42DF-BA18-7DB07B776671}">
      <dgm:prSet/>
      <dgm:spPr/>
      <dgm:t>
        <a:bodyPr/>
        <a:lstStyle/>
        <a:p>
          <a:endParaRPr lang="en-US"/>
        </a:p>
      </dgm:t>
    </dgm:pt>
    <dgm:pt modelId="{4E6EFC42-BC48-491A-B0D0-7CD26B7EF2CA}" type="pres">
      <dgm:prSet presAssocID="{809E6DCA-CA7A-4745-808A-EFAB15BA3384}" presName="root" presStyleCnt="0">
        <dgm:presLayoutVars>
          <dgm:dir/>
          <dgm:resizeHandles val="exact"/>
        </dgm:presLayoutVars>
      </dgm:prSet>
      <dgm:spPr/>
    </dgm:pt>
    <dgm:pt modelId="{6FD9FDEC-B249-423B-9025-E347A7072719}" type="pres">
      <dgm:prSet presAssocID="{82C69A9A-FDDF-48E8-8C58-FD51CEE2E3BE}" presName="compNode" presStyleCnt="0"/>
      <dgm:spPr/>
    </dgm:pt>
    <dgm:pt modelId="{75E9AEC6-0F00-4B45-B62B-EB91137309DC}" type="pres">
      <dgm:prSet presAssocID="{82C69A9A-FDDF-48E8-8C58-FD51CEE2E3BE}" presName="bgRect" presStyleLbl="bgShp" presStyleIdx="0" presStyleCnt="4"/>
      <dgm:spPr/>
    </dgm:pt>
    <dgm:pt modelId="{B87D4F02-3301-45BE-A6C9-8BBD7C116AB4}" type="pres">
      <dgm:prSet presAssocID="{82C69A9A-FDDF-48E8-8C58-FD51CEE2E3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D8D86FB9-84D7-4671-A203-8F2BA452E5ED}" type="pres">
      <dgm:prSet presAssocID="{82C69A9A-FDDF-48E8-8C58-FD51CEE2E3BE}" presName="spaceRect" presStyleCnt="0"/>
      <dgm:spPr/>
    </dgm:pt>
    <dgm:pt modelId="{60E383AE-60A3-4200-A355-A5843D960CD7}" type="pres">
      <dgm:prSet presAssocID="{82C69A9A-FDDF-48E8-8C58-FD51CEE2E3BE}" presName="parTx" presStyleLbl="revTx" presStyleIdx="0" presStyleCnt="4">
        <dgm:presLayoutVars>
          <dgm:chMax val="0"/>
          <dgm:chPref val="0"/>
        </dgm:presLayoutVars>
      </dgm:prSet>
      <dgm:spPr/>
    </dgm:pt>
    <dgm:pt modelId="{FA7D0036-2C52-4100-9425-C686CC118FCC}" type="pres">
      <dgm:prSet presAssocID="{4D98F789-AA38-4A1D-8DBA-FD2A5D0F1350}" presName="sibTrans" presStyleCnt="0"/>
      <dgm:spPr/>
    </dgm:pt>
    <dgm:pt modelId="{3CB725F6-0918-442B-AFE7-1139426CAA26}" type="pres">
      <dgm:prSet presAssocID="{D249E1C3-4229-4E03-AA20-6403FC1DEA5E}" presName="compNode" presStyleCnt="0"/>
      <dgm:spPr/>
    </dgm:pt>
    <dgm:pt modelId="{D2233C07-1FFB-47A3-AC87-5CEFA06F27E8}" type="pres">
      <dgm:prSet presAssocID="{D249E1C3-4229-4E03-AA20-6403FC1DEA5E}" presName="bgRect" presStyleLbl="bgShp" presStyleIdx="1" presStyleCnt="4"/>
      <dgm:spPr/>
    </dgm:pt>
    <dgm:pt modelId="{D1AFEDE2-CBF8-4655-B288-1D48273A8D0A}" type="pres">
      <dgm:prSet presAssocID="{D249E1C3-4229-4E03-AA20-6403FC1DEA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73A34E8-DB65-48C5-92B9-B6EDC7BB7F55}" type="pres">
      <dgm:prSet presAssocID="{D249E1C3-4229-4E03-AA20-6403FC1DEA5E}" presName="spaceRect" presStyleCnt="0"/>
      <dgm:spPr/>
    </dgm:pt>
    <dgm:pt modelId="{CA23839B-244B-4161-96DE-6C64A8C04F0A}" type="pres">
      <dgm:prSet presAssocID="{D249E1C3-4229-4E03-AA20-6403FC1DEA5E}" presName="parTx" presStyleLbl="revTx" presStyleIdx="1" presStyleCnt="4">
        <dgm:presLayoutVars>
          <dgm:chMax val="0"/>
          <dgm:chPref val="0"/>
        </dgm:presLayoutVars>
      </dgm:prSet>
      <dgm:spPr/>
    </dgm:pt>
    <dgm:pt modelId="{1F251855-7700-4845-9B38-851E7BF0F0A9}" type="pres">
      <dgm:prSet presAssocID="{BAE4887E-60DE-47D3-828E-E5951FB609B9}" presName="sibTrans" presStyleCnt="0"/>
      <dgm:spPr/>
    </dgm:pt>
    <dgm:pt modelId="{211AC2F3-D3E4-4E5F-ABBF-0815BC8DD2B2}" type="pres">
      <dgm:prSet presAssocID="{7183CB2B-1150-4E00-8C04-3AFF75621ACB}" presName="compNode" presStyleCnt="0"/>
      <dgm:spPr/>
    </dgm:pt>
    <dgm:pt modelId="{590A3589-1036-43AA-9631-80EB8FE6C7B1}" type="pres">
      <dgm:prSet presAssocID="{7183CB2B-1150-4E00-8C04-3AFF75621ACB}" presName="bgRect" presStyleLbl="bgShp" presStyleIdx="2" presStyleCnt="4"/>
      <dgm:spPr/>
    </dgm:pt>
    <dgm:pt modelId="{D3B44DE9-6E3A-4773-B923-B182A5ED9834}" type="pres">
      <dgm:prSet presAssocID="{7183CB2B-1150-4E00-8C04-3AFF75621AC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ED4C8063-622A-4529-AF7D-00621C8B778D}" type="pres">
      <dgm:prSet presAssocID="{7183CB2B-1150-4E00-8C04-3AFF75621ACB}" presName="spaceRect" presStyleCnt="0"/>
      <dgm:spPr/>
    </dgm:pt>
    <dgm:pt modelId="{7FAC8437-3C68-4DED-AF9F-EF389D813531}" type="pres">
      <dgm:prSet presAssocID="{7183CB2B-1150-4E00-8C04-3AFF75621ACB}" presName="parTx" presStyleLbl="revTx" presStyleIdx="2" presStyleCnt="4">
        <dgm:presLayoutVars>
          <dgm:chMax val="0"/>
          <dgm:chPref val="0"/>
        </dgm:presLayoutVars>
      </dgm:prSet>
      <dgm:spPr/>
    </dgm:pt>
    <dgm:pt modelId="{A9B01222-C9B4-4EFB-8C85-62B4D18D6B26}" type="pres">
      <dgm:prSet presAssocID="{C45F0A3A-1712-432E-81D5-C97CB355C058}" presName="sibTrans" presStyleCnt="0"/>
      <dgm:spPr/>
    </dgm:pt>
    <dgm:pt modelId="{B8595763-A69B-4EB4-94D9-4177AB3795CB}" type="pres">
      <dgm:prSet presAssocID="{E10AFCC3-5A44-4139-9153-3DE3B62B5C94}" presName="compNode" presStyleCnt="0"/>
      <dgm:spPr/>
    </dgm:pt>
    <dgm:pt modelId="{1B57399D-15F1-4FDE-82E2-46474B28BED7}" type="pres">
      <dgm:prSet presAssocID="{E10AFCC3-5A44-4139-9153-3DE3B62B5C94}" presName="bgRect" presStyleLbl="bgShp" presStyleIdx="3" presStyleCnt="4"/>
      <dgm:spPr/>
    </dgm:pt>
    <dgm:pt modelId="{C4F7A277-5EA6-4D80-9E71-D950388205FC}" type="pres">
      <dgm:prSet presAssocID="{E10AFCC3-5A44-4139-9153-3DE3B62B5C94}" presName="iconRect" presStyleLbl="node1" presStyleIdx="3" presStyleCnt="4"/>
      <dgm:spPr/>
    </dgm:pt>
    <dgm:pt modelId="{FC429B76-1A85-4F94-83E7-48C43ECE631B}" type="pres">
      <dgm:prSet presAssocID="{E10AFCC3-5A44-4139-9153-3DE3B62B5C94}" presName="spaceRect" presStyleCnt="0"/>
      <dgm:spPr/>
    </dgm:pt>
    <dgm:pt modelId="{448BB662-3811-4F1A-96D3-2039E4BF4657}" type="pres">
      <dgm:prSet presAssocID="{E10AFCC3-5A44-4139-9153-3DE3B62B5C94}" presName="parTx" presStyleLbl="revTx" presStyleIdx="3" presStyleCnt="4">
        <dgm:presLayoutVars>
          <dgm:chMax val="0"/>
          <dgm:chPref val="0"/>
        </dgm:presLayoutVars>
      </dgm:prSet>
      <dgm:spPr/>
    </dgm:pt>
  </dgm:ptLst>
  <dgm:cxnLst>
    <dgm:cxn modelId="{36CFFA01-73D2-4ADC-8123-904F376BFB5B}" srcId="{809E6DCA-CA7A-4745-808A-EFAB15BA3384}" destId="{82C69A9A-FDDF-48E8-8C58-FD51CEE2E3BE}" srcOrd="0" destOrd="0" parTransId="{3F5BB1FD-1C40-471E-B1EF-83EFA9C95C3A}" sibTransId="{4D98F789-AA38-4A1D-8DBA-FD2A5D0F1350}"/>
    <dgm:cxn modelId="{6BD5C938-1365-41ED-8840-1D02D2FE3B4B}" srcId="{809E6DCA-CA7A-4745-808A-EFAB15BA3384}" destId="{7183CB2B-1150-4E00-8C04-3AFF75621ACB}" srcOrd="2" destOrd="0" parTransId="{BAC3BBF1-E5DF-466C-97CB-7A7EFFF9A636}" sibTransId="{C45F0A3A-1712-432E-81D5-C97CB355C058}"/>
    <dgm:cxn modelId="{9932083D-0E5E-4E8E-AEDA-4006491B3C52}" type="presOf" srcId="{D249E1C3-4229-4E03-AA20-6403FC1DEA5E}" destId="{CA23839B-244B-4161-96DE-6C64A8C04F0A}" srcOrd="0" destOrd="0" presId="urn:microsoft.com/office/officeart/2018/2/layout/IconVerticalSolidList"/>
    <dgm:cxn modelId="{F9A7A33D-8C9E-42F6-B947-49DCCFA138A1}" srcId="{809E6DCA-CA7A-4745-808A-EFAB15BA3384}" destId="{D249E1C3-4229-4E03-AA20-6403FC1DEA5E}" srcOrd="1" destOrd="0" parTransId="{A1ED9613-1555-4A14-9145-2AFF5A409AC8}" sibTransId="{BAE4887E-60DE-47D3-828E-E5951FB609B9}"/>
    <dgm:cxn modelId="{015BAC50-7712-4D6B-ABB5-40D46C347E18}" type="presOf" srcId="{7183CB2B-1150-4E00-8C04-3AFF75621ACB}" destId="{7FAC8437-3C68-4DED-AF9F-EF389D813531}" srcOrd="0" destOrd="0" presId="urn:microsoft.com/office/officeart/2018/2/layout/IconVerticalSolidList"/>
    <dgm:cxn modelId="{F9999691-6F0F-4257-8DD2-99099E08419A}" type="presOf" srcId="{82C69A9A-FDDF-48E8-8C58-FD51CEE2E3BE}" destId="{60E383AE-60A3-4200-A355-A5843D960CD7}" srcOrd="0" destOrd="0" presId="urn:microsoft.com/office/officeart/2018/2/layout/IconVerticalSolidList"/>
    <dgm:cxn modelId="{689872A9-5EAD-48CC-B2E9-B6F6084F5192}" type="presOf" srcId="{E10AFCC3-5A44-4139-9153-3DE3B62B5C94}" destId="{448BB662-3811-4F1A-96D3-2039E4BF4657}" srcOrd="0" destOrd="0" presId="urn:microsoft.com/office/officeart/2018/2/layout/IconVerticalSolidList"/>
    <dgm:cxn modelId="{DD49A7BA-F613-4BD9-AEC9-2F46DA637295}" type="presOf" srcId="{809E6DCA-CA7A-4745-808A-EFAB15BA3384}" destId="{4E6EFC42-BC48-491A-B0D0-7CD26B7EF2CA}" srcOrd="0" destOrd="0" presId="urn:microsoft.com/office/officeart/2018/2/layout/IconVerticalSolidList"/>
    <dgm:cxn modelId="{79B1DBED-7A8A-42DF-BA18-7DB07B776671}" srcId="{809E6DCA-CA7A-4745-808A-EFAB15BA3384}" destId="{E10AFCC3-5A44-4139-9153-3DE3B62B5C94}" srcOrd="3" destOrd="0" parTransId="{50C68A4C-386E-47F7-B15E-B0B3D0CEC38E}" sibTransId="{0E5A8487-04BF-456D-A676-E4D7C1ACCAB9}"/>
    <dgm:cxn modelId="{98FC8E01-219F-46BC-B348-8C6D05FED409}" type="presParOf" srcId="{4E6EFC42-BC48-491A-B0D0-7CD26B7EF2CA}" destId="{6FD9FDEC-B249-423B-9025-E347A7072719}" srcOrd="0" destOrd="0" presId="urn:microsoft.com/office/officeart/2018/2/layout/IconVerticalSolidList"/>
    <dgm:cxn modelId="{4A30740B-099B-42F0-A4F2-DA702964DC75}" type="presParOf" srcId="{6FD9FDEC-B249-423B-9025-E347A7072719}" destId="{75E9AEC6-0F00-4B45-B62B-EB91137309DC}" srcOrd="0" destOrd="0" presId="urn:microsoft.com/office/officeart/2018/2/layout/IconVerticalSolidList"/>
    <dgm:cxn modelId="{BADC45E1-36A0-4638-9EA0-2A795233D11F}" type="presParOf" srcId="{6FD9FDEC-B249-423B-9025-E347A7072719}" destId="{B87D4F02-3301-45BE-A6C9-8BBD7C116AB4}" srcOrd="1" destOrd="0" presId="urn:microsoft.com/office/officeart/2018/2/layout/IconVerticalSolidList"/>
    <dgm:cxn modelId="{4061F332-84E2-4532-8D6F-44AC14735827}" type="presParOf" srcId="{6FD9FDEC-B249-423B-9025-E347A7072719}" destId="{D8D86FB9-84D7-4671-A203-8F2BA452E5ED}" srcOrd="2" destOrd="0" presId="urn:microsoft.com/office/officeart/2018/2/layout/IconVerticalSolidList"/>
    <dgm:cxn modelId="{A8E8BF52-C7C1-47AE-BB2A-2DCA405D356C}" type="presParOf" srcId="{6FD9FDEC-B249-423B-9025-E347A7072719}" destId="{60E383AE-60A3-4200-A355-A5843D960CD7}" srcOrd="3" destOrd="0" presId="urn:microsoft.com/office/officeart/2018/2/layout/IconVerticalSolidList"/>
    <dgm:cxn modelId="{2C9326C1-714E-457B-8094-CD4E1B9B6897}" type="presParOf" srcId="{4E6EFC42-BC48-491A-B0D0-7CD26B7EF2CA}" destId="{FA7D0036-2C52-4100-9425-C686CC118FCC}" srcOrd="1" destOrd="0" presId="urn:microsoft.com/office/officeart/2018/2/layout/IconVerticalSolidList"/>
    <dgm:cxn modelId="{9DD6B542-40E7-4955-9179-6CB48BA086BC}" type="presParOf" srcId="{4E6EFC42-BC48-491A-B0D0-7CD26B7EF2CA}" destId="{3CB725F6-0918-442B-AFE7-1139426CAA26}" srcOrd="2" destOrd="0" presId="urn:microsoft.com/office/officeart/2018/2/layout/IconVerticalSolidList"/>
    <dgm:cxn modelId="{675DFC7F-5DE3-43C2-B1DF-14D9098A4E19}" type="presParOf" srcId="{3CB725F6-0918-442B-AFE7-1139426CAA26}" destId="{D2233C07-1FFB-47A3-AC87-5CEFA06F27E8}" srcOrd="0" destOrd="0" presId="urn:microsoft.com/office/officeart/2018/2/layout/IconVerticalSolidList"/>
    <dgm:cxn modelId="{A7780E6B-52BB-4759-BD94-9D22BDF4BB0A}" type="presParOf" srcId="{3CB725F6-0918-442B-AFE7-1139426CAA26}" destId="{D1AFEDE2-CBF8-4655-B288-1D48273A8D0A}" srcOrd="1" destOrd="0" presId="urn:microsoft.com/office/officeart/2018/2/layout/IconVerticalSolidList"/>
    <dgm:cxn modelId="{CD34DA3B-EB07-450A-81A5-2DBF920F2FA7}" type="presParOf" srcId="{3CB725F6-0918-442B-AFE7-1139426CAA26}" destId="{473A34E8-DB65-48C5-92B9-B6EDC7BB7F55}" srcOrd="2" destOrd="0" presId="urn:microsoft.com/office/officeart/2018/2/layout/IconVerticalSolidList"/>
    <dgm:cxn modelId="{83DF4807-8B0C-422B-B166-7E1E27C8D656}" type="presParOf" srcId="{3CB725F6-0918-442B-AFE7-1139426CAA26}" destId="{CA23839B-244B-4161-96DE-6C64A8C04F0A}" srcOrd="3" destOrd="0" presId="urn:microsoft.com/office/officeart/2018/2/layout/IconVerticalSolidList"/>
    <dgm:cxn modelId="{AB20FC49-D42C-40FF-8D1B-B252B5C584DD}" type="presParOf" srcId="{4E6EFC42-BC48-491A-B0D0-7CD26B7EF2CA}" destId="{1F251855-7700-4845-9B38-851E7BF0F0A9}" srcOrd="3" destOrd="0" presId="urn:microsoft.com/office/officeart/2018/2/layout/IconVerticalSolidList"/>
    <dgm:cxn modelId="{09CC3473-D912-4F6E-A6A6-09230757D790}" type="presParOf" srcId="{4E6EFC42-BC48-491A-B0D0-7CD26B7EF2CA}" destId="{211AC2F3-D3E4-4E5F-ABBF-0815BC8DD2B2}" srcOrd="4" destOrd="0" presId="urn:microsoft.com/office/officeart/2018/2/layout/IconVerticalSolidList"/>
    <dgm:cxn modelId="{85BCC80E-8CC6-4066-8E70-3511331B7C04}" type="presParOf" srcId="{211AC2F3-D3E4-4E5F-ABBF-0815BC8DD2B2}" destId="{590A3589-1036-43AA-9631-80EB8FE6C7B1}" srcOrd="0" destOrd="0" presId="urn:microsoft.com/office/officeart/2018/2/layout/IconVerticalSolidList"/>
    <dgm:cxn modelId="{66080AB2-8A43-4C60-BB0C-5DB5CCD956D2}" type="presParOf" srcId="{211AC2F3-D3E4-4E5F-ABBF-0815BC8DD2B2}" destId="{D3B44DE9-6E3A-4773-B923-B182A5ED9834}" srcOrd="1" destOrd="0" presId="urn:microsoft.com/office/officeart/2018/2/layout/IconVerticalSolidList"/>
    <dgm:cxn modelId="{2AF5415E-1A42-4B30-82D3-175F7FA92E4C}" type="presParOf" srcId="{211AC2F3-D3E4-4E5F-ABBF-0815BC8DD2B2}" destId="{ED4C8063-622A-4529-AF7D-00621C8B778D}" srcOrd="2" destOrd="0" presId="urn:microsoft.com/office/officeart/2018/2/layout/IconVerticalSolidList"/>
    <dgm:cxn modelId="{88EDC307-D2ED-4906-BD44-2E2A5909001A}" type="presParOf" srcId="{211AC2F3-D3E4-4E5F-ABBF-0815BC8DD2B2}" destId="{7FAC8437-3C68-4DED-AF9F-EF389D813531}" srcOrd="3" destOrd="0" presId="urn:microsoft.com/office/officeart/2018/2/layout/IconVerticalSolidList"/>
    <dgm:cxn modelId="{373AEC04-DAA9-4DCA-90C0-3737AA1F950A}" type="presParOf" srcId="{4E6EFC42-BC48-491A-B0D0-7CD26B7EF2CA}" destId="{A9B01222-C9B4-4EFB-8C85-62B4D18D6B26}" srcOrd="5" destOrd="0" presId="urn:microsoft.com/office/officeart/2018/2/layout/IconVerticalSolidList"/>
    <dgm:cxn modelId="{2F6C54DE-5C3D-4232-9382-E2885D188D6D}" type="presParOf" srcId="{4E6EFC42-BC48-491A-B0D0-7CD26B7EF2CA}" destId="{B8595763-A69B-4EB4-94D9-4177AB3795CB}" srcOrd="6" destOrd="0" presId="urn:microsoft.com/office/officeart/2018/2/layout/IconVerticalSolidList"/>
    <dgm:cxn modelId="{A6FD938D-AF8E-4D44-A58F-64573EBB3C2C}" type="presParOf" srcId="{B8595763-A69B-4EB4-94D9-4177AB3795CB}" destId="{1B57399D-15F1-4FDE-82E2-46474B28BED7}" srcOrd="0" destOrd="0" presId="urn:microsoft.com/office/officeart/2018/2/layout/IconVerticalSolidList"/>
    <dgm:cxn modelId="{4E910CD8-BC8B-42CB-A216-A1451BE9CB2B}" type="presParOf" srcId="{B8595763-A69B-4EB4-94D9-4177AB3795CB}" destId="{C4F7A277-5EA6-4D80-9E71-D950388205FC}" srcOrd="1" destOrd="0" presId="urn:microsoft.com/office/officeart/2018/2/layout/IconVerticalSolidList"/>
    <dgm:cxn modelId="{4A4DBF2E-C172-4549-B85A-9DDD00CB55FE}" type="presParOf" srcId="{B8595763-A69B-4EB4-94D9-4177AB3795CB}" destId="{FC429B76-1A85-4F94-83E7-48C43ECE631B}" srcOrd="2" destOrd="0" presId="urn:microsoft.com/office/officeart/2018/2/layout/IconVerticalSolidList"/>
    <dgm:cxn modelId="{D3334F95-9F9D-4BEB-B4A1-71AC81E73325}" type="presParOf" srcId="{B8595763-A69B-4EB4-94D9-4177AB3795CB}" destId="{448BB662-3811-4F1A-96D3-2039E4BF46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9D94F-E681-4434-BBA0-997EF64D0489}">
      <dsp:nvSpPr>
        <dsp:cNvPr id="0" name=""/>
        <dsp:cNvSpPr/>
      </dsp:nvSpPr>
      <dsp:spPr>
        <a:xfrm>
          <a:off x="0" y="680"/>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F98B9-B99B-46E1-A537-9F9371C80696}">
      <dsp:nvSpPr>
        <dsp:cNvPr id="0" name=""/>
        <dsp:cNvSpPr/>
      </dsp:nvSpPr>
      <dsp:spPr>
        <a:xfrm>
          <a:off x="0" y="680"/>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rgbClr val="000000"/>
              </a:solidFill>
              <a:latin typeface="Calibri"/>
              <a:cs typeface="Calibri"/>
            </a:rPr>
            <a:t>INTRODUCTION</a:t>
          </a:r>
        </a:p>
      </dsp:txBody>
      <dsp:txXfrm>
        <a:off x="0" y="680"/>
        <a:ext cx="11322808" cy="428456"/>
      </dsp:txXfrm>
    </dsp:sp>
    <dsp:sp modelId="{8ABB3979-174C-4550-A41D-73559B09BFDC}">
      <dsp:nvSpPr>
        <dsp:cNvPr id="0" name=""/>
        <dsp:cNvSpPr/>
      </dsp:nvSpPr>
      <dsp:spPr>
        <a:xfrm>
          <a:off x="0" y="429136"/>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24FFB-F320-480E-8B20-DFCA440AC592}">
      <dsp:nvSpPr>
        <dsp:cNvPr id="0" name=""/>
        <dsp:cNvSpPr/>
      </dsp:nvSpPr>
      <dsp:spPr>
        <a:xfrm>
          <a:off x="0" y="429136"/>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RELATED WORK</a:t>
          </a:r>
        </a:p>
      </dsp:txBody>
      <dsp:txXfrm>
        <a:off x="0" y="429136"/>
        <a:ext cx="11322808" cy="428456"/>
      </dsp:txXfrm>
    </dsp:sp>
    <dsp:sp modelId="{4E9BF52A-2B23-4C46-8168-B5B34E76C2F9}">
      <dsp:nvSpPr>
        <dsp:cNvPr id="0" name=""/>
        <dsp:cNvSpPr/>
      </dsp:nvSpPr>
      <dsp:spPr>
        <a:xfrm>
          <a:off x="0" y="857593"/>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C3DC0-C87A-4DDE-9525-AD8076A5CF8C}">
      <dsp:nvSpPr>
        <dsp:cNvPr id="0" name=""/>
        <dsp:cNvSpPr/>
      </dsp:nvSpPr>
      <dsp:spPr>
        <a:xfrm>
          <a:off x="0" y="857593"/>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PURPOSE ANALYSIS</a:t>
          </a:r>
        </a:p>
      </dsp:txBody>
      <dsp:txXfrm>
        <a:off x="0" y="857593"/>
        <a:ext cx="11322808" cy="428456"/>
      </dsp:txXfrm>
    </dsp:sp>
    <dsp:sp modelId="{91DB49B4-B680-40FD-8159-8E6EFD49B937}">
      <dsp:nvSpPr>
        <dsp:cNvPr id="0" name=""/>
        <dsp:cNvSpPr/>
      </dsp:nvSpPr>
      <dsp:spPr>
        <a:xfrm>
          <a:off x="0" y="1286050"/>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6AE81-6D78-46F0-9544-5C4FF8F0D775}">
      <dsp:nvSpPr>
        <dsp:cNvPr id="0" name=""/>
        <dsp:cNvSpPr/>
      </dsp:nvSpPr>
      <dsp:spPr>
        <a:xfrm>
          <a:off x="0" y="1286050"/>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QUESTIONS TO BE ANSWERED</a:t>
          </a:r>
        </a:p>
      </dsp:txBody>
      <dsp:txXfrm>
        <a:off x="0" y="1286050"/>
        <a:ext cx="11322808" cy="428456"/>
      </dsp:txXfrm>
    </dsp:sp>
    <dsp:sp modelId="{8665A8CA-C5FF-4432-923E-69469501C98E}">
      <dsp:nvSpPr>
        <dsp:cNvPr id="0" name=""/>
        <dsp:cNvSpPr/>
      </dsp:nvSpPr>
      <dsp:spPr>
        <a:xfrm>
          <a:off x="0" y="1714507"/>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EC1FA-8D98-47B1-9299-3E0DE5AB7536}">
      <dsp:nvSpPr>
        <dsp:cNvPr id="0" name=""/>
        <dsp:cNvSpPr/>
      </dsp:nvSpPr>
      <dsp:spPr>
        <a:xfrm>
          <a:off x="0" y="1714507"/>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rgbClr val="000000"/>
              </a:solidFill>
              <a:latin typeface="Calibri"/>
              <a:cs typeface="Calibri"/>
            </a:rPr>
            <a:t>STEPS FOLLOWED</a:t>
          </a:r>
        </a:p>
      </dsp:txBody>
      <dsp:txXfrm>
        <a:off x="0" y="1714507"/>
        <a:ext cx="11322808" cy="428456"/>
      </dsp:txXfrm>
    </dsp:sp>
    <dsp:sp modelId="{EAC1E2DD-5798-49BE-AA38-AD6B7A70F352}">
      <dsp:nvSpPr>
        <dsp:cNvPr id="0" name=""/>
        <dsp:cNvSpPr/>
      </dsp:nvSpPr>
      <dsp:spPr>
        <a:xfrm>
          <a:off x="0" y="2142964"/>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5B9A7-FA66-4BB8-8521-F2B38E0AD34F}">
      <dsp:nvSpPr>
        <dsp:cNvPr id="0" name=""/>
        <dsp:cNvSpPr/>
      </dsp:nvSpPr>
      <dsp:spPr>
        <a:xfrm>
          <a:off x="0" y="2142964"/>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DATA COLLECTION</a:t>
          </a:r>
        </a:p>
      </dsp:txBody>
      <dsp:txXfrm>
        <a:off x="0" y="2142964"/>
        <a:ext cx="11322808" cy="428456"/>
      </dsp:txXfrm>
    </dsp:sp>
    <dsp:sp modelId="{5917F8F2-28AF-4D97-BEB5-42C86BA4500F}">
      <dsp:nvSpPr>
        <dsp:cNvPr id="0" name=""/>
        <dsp:cNvSpPr/>
      </dsp:nvSpPr>
      <dsp:spPr>
        <a:xfrm>
          <a:off x="0" y="2571421"/>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246DB-C6A1-47C2-9925-027F39F3DFCA}">
      <dsp:nvSpPr>
        <dsp:cNvPr id="0" name=""/>
        <dsp:cNvSpPr/>
      </dsp:nvSpPr>
      <dsp:spPr>
        <a:xfrm>
          <a:off x="0" y="2571421"/>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DATA CLEANING</a:t>
          </a:r>
        </a:p>
      </dsp:txBody>
      <dsp:txXfrm>
        <a:off x="0" y="2571421"/>
        <a:ext cx="11322808" cy="428456"/>
      </dsp:txXfrm>
    </dsp:sp>
    <dsp:sp modelId="{34F92C61-EEAF-4863-B74B-F89EA61B4269}">
      <dsp:nvSpPr>
        <dsp:cNvPr id="0" name=""/>
        <dsp:cNvSpPr/>
      </dsp:nvSpPr>
      <dsp:spPr>
        <a:xfrm>
          <a:off x="0" y="2999878"/>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31F164-8212-4D47-BA21-372ED36E99CC}">
      <dsp:nvSpPr>
        <dsp:cNvPr id="0" name=""/>
        <dsp:cNvSpPr/>
      </dsp:nvSpPr>
      <dsp:spPr>
        <a:xfrm>
          <a:off x="0" y="2999878"/>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DATA PREPROCESSING</a:t>
          </a:r>
        </a:p>
      </dsp:txBody>
      <dsp:txXfrm>
        <a:off x="0" y="2999878"/>
        <a:ext cx="11322808" cy="428456"/>
      </dsp:txXfrm>
    </dsp:sp>
    <dsp:sp modelId="{7080596D-1D3E-4A5C-B8C4-BE8CF2700400}">
      <dsp:nvSpPr>
        <dsp:cNvPr id="0" name=""/>
        <dsp:cNvSpPr/>
      </dsp:nvSpPr>
      <dsp:spPr>
        <a:xfrm>
          <a:off x="0" y="3428335"/>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39313-2CFA-4023-9F09-7701571E568A}">
      <dsp:nvSpPr>
        <dsp:cNvPr id="0" name=""/>
        <dsp:cNvSpPr/>
      </dsp:nvSpPr>
      <dsp:spPr>
        <a:xfrm>
          <a:off x="0" y="3428335"/>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DATA VISUALIZATION</a:t>
          </a:r>
        </a:p>
      </dsp:txBody>
      <dsp:txXfrm>
        <a:off x="0" y="3428335"/>
        <a:ext cx="11322808" cy="428456"/>
      </dsp:txXfrm>
    </dsp:sp>
    <dsp:sp modelId="{745647E1-666B-4BD1-BA24-FB6255893ADC}">
      <dsp:nvSpPr>
        <dsp:cNvPr id="0" name=""/>
        <dsp:cNvSpPr/>
      </dsp:nvSpPr>
      <dsp:spPr>
        <a:xfrm>
          <a:off x="0" y="3856792"/>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33DE5-B91A-4A1D-9284-FE8CFFC95DEC}">
      <dsp:nvSpPr>
        <dsp:cNvPr id="0" name=""/>
        <dsp:cNvSpPr/>
      </dsp:nvSpPr>
      <dsp:spPr>
        <a:xfrm>
          <a:off x="0" y="3856792"/>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NER MODEL</a:t>
          </a:r>
        </a:p>
      </dsp:txBody>
      <dsp:txXfrm>
        <a:off x="0" y="3856792"/>
        <a:ext cx="11322808" cy="428456"/>
      </dsp:txXfrm>
    </dsp:sp>
    <dsp:sp modelId="{92910DF2-C810-4990-9036-F6D33EF436F0}">
      <dsp:nvSpPr>
        <dsp:cNvPr id="0" name=""/>
        <dsp:cNvSpPr/>
      </dsp:nvSpPr>
      <dsp:spPr>
        <a:xfrm>
          <a:off x="0" y="4285249"/>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093B3-F158-4A58-9CA9-0055BAD5F37D}">
      <dsp:nvSpPr>
        <dsp:cNvPr id="0" name=""/>
        <dsp:cNvSpPr/>
      </dsp:nvSpPr>
      <dsp:spPr>
        <a:xfrm>
          <a:off x="0" y="4285249"/>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TOPIC MODELLING</a:t>
          </a:r>
        </a:p>
      </dsp:txBody>
      <dsp:txXfrm>
        <a:off x="0" y="4285249"/>
        <a:ext cx="11322808" cy="428456"/>
      </dsp:txXfrm>
    </dsp:sp>
    <dsp:sp modelId="{75099103-5B60-442F-B716-2F7BE5A7FC37}">
      <dsp:nvSpPr>
        <dsp:cNvPr id="0" name=""/>
        <dsp:cNvSpPr/>
      </dsp:nvSpPr>
      <dsp:spPr>
        <a:xfrm>
          <a:off x="0" y="4713706"/>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A1FBB-EA88-41AA-BD00-74F47BC748E1}">
      <dsp:nvSpPr>
        <dsp:cNvPr id="0" name=""/>
        <dsp:cNvSpPr/>
      </dsp:nvSpPr>
      <dsp:spPr>
        <a:xfrm>
          <a:off x="0" y="4713706"/>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latin typeface="Calibri"/>
              <a:cs typeface="Calibri"/>
            </a:rPr>
            <a:t>CONCLUSION</a:t>
          </a:r>
        </a:p>
      </dsp:txBody>
      <dsp:txXfrm>
        <a:off x="0" y="4713706"/>
        <a:ext cx="11322808" cy="428456"/>
      </dsp:txXfrm>
    </dsp:sp>
    <dsp:sp modelId="{6A11CB19-3B93-46BF-873B-5A059E8C48C0}">
      <dsp:nvSpPr>
        <dsp:cNvPr id="0" name=""/>
        <dsp:cNvSpPr/>
      </dsp:nvSpPr>
      <dsp:spPr>
        <a:xfrm>
          <a:off x="0" y="5142163"/>
          <a:ext cx="11322808"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02151-A6E2-4690-BF90-5FC9E176C49B}">
      <dsp:nvSpPr>
        <dsp:cNvPr id="0" name=""/>
        <dsp:cNvSpPr/>
      </dsp:nvSpPr>
      <dsp:spPr>
        <a:xfrm>
          <a:off x="0" y="5142163"/>
          <a:ext cx="11322808" cy="42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alibri"/>
              <a:cs typeface="Calibri"/>
            </a:rPr>
            <a:t>REFERENCE</a:t>
          </a:r>
        </a:p>
      </dsp:txBody>
      <dsp:txXfrm>
        <a:off x="0" y="5142163"/>
        <a:ext cx="11322808" cy="428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75B48-7B3D-4672-8762-766DAC925819}">
      <dsp:nvSpPr>
        <dsp:cNvPr id="0" name=""/>
        <dsp:cNvSpPr/>
      </dsp:nvSpPr>
      <dsp:spPr>
        <a:xfrm>
          <a:off x="0" y="3762113"/>
          <a:ext cx="2570556" cy="123480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2818" tIns="256032" rIns="18281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Examine</a:t>
          </a:r>
        </a:p>
      </dsp:txBody>
      <dsp:txXfrm>
        <a:off x="0" y="3762113"/>
        <a:ext cx="2570556" cy="1234809"/>
      </dsp:txXfrm>
    </dsp:sp>
    <dsp:sp modelId="{B6AEBDCC-749D-4895-90FD-04278800F96E}">
      <dsp:nvSpPr>
        <dsp:cNvPr id="0" name=""/>
        <dsp:cNvSpPr/>
      </dsp:nvSpPr>
      <dsp:spPr>
        <a:xfrm>
          <a:off x="2570556" y="3762113"/>
          <a:ext cx="7711668" cy="12348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29" tIns="190500" rIns="156429" bIns="19050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Examine Word Distribution for Patterns</a:t>
          </a:r>
        </a:p>
        <a:p>
          <a:pPr marL="114300" lvl="1" indent="-114300" algn="l" defTabSz="533400">
            <a:lnSpc>
              <a:spcPct val="90000"/>
            </a:lnSpc>
            <a:spcBef>
              <a:spcPct val="0"/>
            </a:spcBef>
            <a:spcAft>
              <a:spcPct val="15000"/>
            </a:spcAft>
            <a:buChar char="•"/>
          </a:pPr>
          <a:r>
            <a:rPr lang="en-US" sz="1200" kern="1200" dirty="0">
              <a:solidFill>
                <a:schemeClr val="tx1"/>
              </a:solidFill>
            </a:rPr>
            <a:t>Investigate the distribution of healthcare-related words in clinical texts.</a:t>
          </a:r>
        </a:p>
        <a:p>
          <a:pPr marL="114300" lvl="1" indent="-114300" algn="l" defTabSz="533400">
            <a:lnSpc>
              <a:spcPct val="90000"/>
            </a:lnSpc>
            <a:spcBef>
              <a:spcPct val="0"/>
            </a:spcBef>
            <a:spcAft>
              <a:spcPct val="15000"/>
            </a:spcAft>
            <a:buChar char="•"/>
          </a:pPr>
          <a:r>
            <a:rPr lang="en-US" sz="1200" kern="1200" dirty="0">
              <a:solidFill>
                <a:schemeClr val="tx1"/>
              </a:solidFill>
            </a:rPr>
            <a:t>Identify patterns and relationships, providing actionable insights for improved patient care and informed medical research.</a:t>
          </a:r>
        </a:p>
      </dsp:txBody>
      <dsp:txXfrm>
        <a:off x="2570556" y="3762113"/>
        <a:ext cx="7711668" cy="1234809"/>
      </dsp:txXfrm>
    </dsp:sp>
    <dsp:sp modelId="{F5E8D189-831D-4FAA-AA45-BA0E158DA845}">
      <dsp:nvSpPr>
        <dsp:cNvPr id="0" name=""/>
        <dsp:cNvSpPr/>
      </dsp:nvSpPr>
      <dsp:spPr>
        <a:xfrm rot="10800000">
          <a:off x="0" y="1881498"/>
          <a:ext cx="2570556" cy="1899136"/>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2818" tIns="256032" rIns="18281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Determine</a:t>
          </a:r>
        </a:p>
      </dsp:txBody>
      <dsp:txXfrm rot="-10800000">
        <a:off x="0" y="1881498"/>
        <a:ext cx="2570556" cy="1234439"/>
      </dsp:txXfrm>
    </dsp:sp>
    <dsp:sp modelId="{F86EFA99-1D9A-4546-9583-13AE0A8D3E14}">
      <dsp:nvSpPr>
        <dsp:cNvPr id="0" name=""/>
        <dsp:cNvSpPr/>
      </dsp:nvSpPr>
      <dsp:spPr>
        <a:xfrm>
          <a:off x="2570556" y="1881498"/>
          <a:ext cx="7711668" cy="123443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29" tIns="190500" rIns="156429" bIns="190500" numCol="1" spcCol="1270" anchor="t" anchorCtr="0">
          <a:noAutofit/>
        </a:bodyPr>
        <a:lstStyle/>
        <a:p>
          <a:pPr marL="0" lvl="0" indent="0" algn="l" defTabSz="666750">
            <a:lnSpc>
              <a:spcPct val="90000"/>
            </a:lnSpc>
            <a:spcBef>
              <a:spcPct val="0"/>
            </a:spcBef>
            <a:spcAft>
              <a:spcPct val="35000"/>
            </a:spcAft>
            <a:buNone/>
          </a:pPr>
          <a:r>
            <a:rPr lang="en-US" sz="1500" kern="1200" dirty="0"/>
            <a:t>Determine Important Entities</a:t>
          </a:r>
        </a:p>
        <a:p>
          <a:pPr marL="114300" lvl="1" indent="-114300" algn="l" defTabSz="533400">
            <a:lnSpc>
              <a:spcPct val="90000"/>
            </a:lnSpc>
            <a:spcBef>
              <a:spcPct val="0"/>
            </a:spcBef>
            <a:spcAft>
              <a:spcPct val="15000"/>
            </a:spcAft>
            <a:buChar char="•"/>
          </a:pPr>
          <a:r>
            <a:rPr lang="en-US" sz="1200" kern="1200" dirty="0"/>
            <a:t>Leverage NLP algorithms to recognize key medical entities such as heart diseases, treatments, and procedures.</a:t>
          </a:r>
        </a:p>
        <a:p>
          <a:pPr marL="114300" lvl="1" indent="-114300" algn="l" defTabSz="533400" rtl="0">
            <a:lnSpc>
              <a:spcPct val="90000"/>
            </a:lnSpc>
            <a:spcBef>
              <a:spcPct val="0"/>
            </a:spcBef>
            <a:spcAft>
              <a:spcPct val="15000"/>
            </a:spcAft>
            <a:buChar char="•"/>
          </a:pPr>
          <a:r>
            <a:rPr lang="en-US" sz="1200" kern="1200" dirty="0"/>
            <a:t>Enhance medical decision-making by focusing on crucial elements within the </a:t>
          </a:r>
          <a:r>
            <a:rPr lang="en-US" sz="1200" kern="1200" dirty="0">
              <a:latin typeface="Calibri Light" panose="020F0302020204030204"/>
            </a:rPr>
            <a:t>dataset</a:t>
          </a:r>
          <a:r>
            <a:rPr lang="en-US" sz="1200" kern="1200" dirty="0"/>
            <a:t>.</a:t>
          </a:r>
        </a:p>
      </dsp:txBody>
      <dsp:txXfrm>
        <a:off x="2570556" y="1881498"/>
        <a:ext cx="7711668" cy="1234439"/>
      </dsp:txXfrm>
    </dsp:sp>
    <dsp:sp modelId="{B5F2C2A0-82C1-4B67-9189-52D7F2FD7491}">
      <dsp:nvSpPr>
        <dsp:cNvPr id="0" name=""/>
        <dsp:cNvSpPr/>
      </dsp:nvSpPr>
      <dsp:spPr>
        <a:xfrm rot="10800000">
          <a:off x="0" y="883"/>
          <a:ext cx="2570556" cy="1899136"/>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2818" tIns="256032" rIns="18281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Discover</a:t>
          </a:r>
        </a:p>
      </dsp:txBody>
      <dsp:txXfrm rot="-10800000">
        <a:off x="0" y="883"/>
        <a:ext cx="2570556" cy="1234439"/>
      </dsp:txXfrm>
    </dsp:sp>
    <dsp:sp modelId="{C2A780C7-4183-46CE-B117-D266B9BEA8E1}">
      <dsp:nvSpPr>
        <dsp:cNvPr id="0" name=""/>
        <dsp:cNvSpPr/>
      </dsp:nvSpPr>
      <dsp:spPr>
        <a:xfrm>
          <a:off x="2570556" y="883"/>
          <a:ext cx="7711668" cy="123443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29" tIns="190500" rIns="156429" bIns="190500" numCol="1" spcCol="1270" anchor="t" anchorCtr="0">
          <a:noAutofit/>
        </a:bodyPr>
        <a:lstStyle/>
        <a:p>
          <a:pPr marL="0" lvl="0" indent="0" algn="l" defTabSz="666750">
            <a:lnSpc>
              <a:spcPct val="90000"/>
            </a:lnSpc>
            <a:spcBef>
              <a:spcPct val="0"/>
            </a:spcBef>
            <a:spcAft>
              <a:spcPct val="35000"/>
            </a:spcAft>
            <a:buNone/>
          </a:pPr>
          <a:r>
            <a:rPr lang="en-US" sz="1500" kern="1200" dirty="0"/>
            <a:t>Discover Popular Healthcare Themes</a:t>
          </a:r>
        </a:p>
        <a:p>
          <a:pPr marL="114300" lvl="1" indent="-114300" algn="l" defTabSz="533400">
            <a:lnSpc>
              <a:spcPct val="90000"/>
            </a:lnSpc>
            <a:spcBef>
              <a:spcPct val="0"/>
            </a:spcBef>
            <a:spcAft>
              <a:spcPct val="15000"/>
            </a:spcAft>
            <a:buChar char="•"/>
          </a:pPr>
          <a:r>
            <a:rPr lang="en-US" sz="1200" kern="1200" dirty="0"/>
            <a:t>Utilize NLP to identify prevalent themes within clinical </a:t>
          </a:r>
          <a:r>
            <a:rPr lang="en-US" sz="1200" kern="1200" dirty="0" err="1"/>
            <a:t>narratives.g</a:t>
          </a:r>
          <a:r>
            <a:rPr lang="en-US" sz="1200" kern="1200" dirty="0"/>
            <a:t> people’s opinions</a:t>
          </a:r>
        </a:p>
        <a:p>
          <a:pPr marL="114300" lvl="1" indent="-114300" algn="l" defTabSz="533400">
            <a:lnSpc>
              <a:spcPct val="90000"/>
            </a:lnSpc>
            <a:spcBef>
              <a:spcPct val="0"/>
            </a:spcBef>
            <a:spcAft>
              <a:spcPct val="15000"/>
            </a:spcAft>
            <a:buChar char="•"/>
          </a:pPr>
          <a:r>
            <a:rPr lang="en-US" sz="1200" kern="1200" dirty="0"/>
            <a:t>Uncover recurring topics, facilitating a nuanced understanding of healthcare priorities.</a:t>
          </a:r>
        </a:p>
      </dsp:txBody>
      <dsp:txXfrm>
        <a:off x="2570556" y="883"/>
        <a:ext cx="7711668" cy="1234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4F1DE-18D3-4915-94B4-B19700F10A58}">
      <dsp:nvSpPr>
        <dsp:cNvPr id="0" name=""/>
        <dsp:cNvSpPr/>
      </dsp:nvSpPr>
      <dsp:spPr>
        <a:xfrm>
          <a:off x="0" y="4734"/>
          <a:ext cx="11322808" cy="140523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875E1-7D2B-4845-8FDB-E519A5CA55AB}">
      <dsp:nvSpPr>
        <dsp:cNvPr id="0" name=""/>
        <dsp:cNvSpPr/>
      </dsp:nvSpPr>
      <dsp:spPr>
        <a:xfrm>
          <a:off x="425083" y="320912"/>
          <a:ext cx="773633" cy="7728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A11C2-DF1F-4DF1-91E2-94062AD75B65}">
      <dsp:nvSpPr>
        <dsp:cNvPr id="0" name=""/>
        <dsp:cNvSpPr/>
      </dsp:nvSpPr>
      <dsp:spPr>
        <a:xfrm>
          <a:off x="1623800" y="4734"/>
          <a:ext cx="5095263" cy="1494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61" tIns="158161" rIns="158161" bIns="158161"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rgbClr val="000000"/>
              </a:solidFill>
              <a:latin typeface="Calibri"/>
              <a:ea typeface="Calibri"/>
              <a:cs typeface="Calibri"/>
            </a:rPr>
            <a:t>To what extent can NLP models be used to accurately and  efﬁciently extract medical information from a variety of clinical  texts?</a:t>
          </a:r>
        </a:p>
      </dsp:txBody>
      <dsp:txXfrm>
        <a:off x="1623800" y="4734"/>
        <a:ext cx="5095263" cy="1494433"/>
      </dsp:txXfrm>
    </dsp:sp>
    <dsp:sp modelId="{AC5B4EC4-F95F-4EEA-A0F5-040BB38CC7BC}">
      <dsp:nvSpPr>
        <dsp:cNvPr id="0" name=""/>
        <dsp:cNvSpPr/>
      </dsp:nvSpPr>
      <dsp:spPr>
        <a:xfrm>
          <a:off x="6719063" y="4734"/>
          <a:ext cx="4488783" cy="140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1" tIns="148721" rIns="148721" bIns="148721" numCol="1" spcCol="1270" anchor="ctr" anchorCtr="0">
          <a:noAutofit/>
        </a:bodyPr>
        <a:lstStyle/>
        <a:p>
          <a:pPr marL="0" lvl="0" indent="0" algn="l" defTabSz="488950">
            <a:lnSpc>
              <a:spcPct val="100000"/>
            </a:lnSpc>
            <a:spcBef>
              <a:spcPct val="0"/>
            </a:spcBef>
            <a:spcAft>
              <a:spcPct val="35000"/>
            </a:spcAft>
            <a:buNone/>
          </a:pPr>
          <a:r>
            <a:rPr lang="en-US" sz="1100" b="0" kern="1200" dirty="0">
              <a:solidFill>
                <a:schemeClr val="tx1"/>
              </a:solidFill>
            </a:rPr>
            <a:t>Evaluate how well NLP models can accurately and efficiently pull medical details from various clinical texts</a:t>
          </a:r>
          <a:r>
            <a:rPr lang="en-US" sz="1100" kern="1200" dirty="0">
              <a:solidFill>
                <a:schemeClr val="tx1"/>
              </a:solidFill>
            </a:rPr>
            <a:t> for better healthcare insights.</a:t>
          </a:r>
        </a:p>
      </dsp:txBody>
      <dsp:txXfrm>
        <a:off x="6719063" y="4734"/>
        <a:ext cx="4488783" cy="1405233"/>
      </dsp:txXfrm>
    </dsp:sp>
    <dsp:sp modelId="{C4FA20CE-BD5E-42FE-9342-821D69467EE9}">
      <dsp:nvSpPr>
        <dsp:cNvPr id="0" name=""/>
        <dsp:cNvSpPr/>
      </dsp:nvSpPr>
      <dsp:spPr>
        <a:xfrm>
          <a:off x="0" y="1861454"/>
          <a:ext cx="11322808" cy="140523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EAFBF-C241-4181-BB54-20E13D5C64AB}">
      <dsp:nvSpPr>
        <dsp:cNvPr id="0" name=""/>
        <dsp:cNvSpPr/>
      </dsp:nvSpPr>
      <dsp:spPr>
        <a:xfrm>
          <a:off x="425083" y="2177632"/>
          <a:ext cx="773633" cy="772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5E2912-7CC8-4B4A-B1F6-0C9ACF9F1EB4}">
      <dsp:nvSpPr>
        <dsp:cNvPr id="0" name=""/>
        <dsp:cNvSpPr/>
      </dsp:nvSpPr>
      <dsp:spPr>
        <a:xfrm>
          <a:off x="1623800" y="1861454"/>
          <a:ext cx="5095263" cy="1494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61" tIns="158161" rIns="158161" bIns="158161"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rgbClr val="000000"/>
              </a:solidFill>
              <a:latin typeface="Calibri"/>
              <a:ea typeface="Calibri"/>
              <a:cs typeface="Calibri"/>
            </a:rPr>
            <a:t>What information are you going to extract and how it will  be useful?</a:t>
          </a:r>
        </a:p>
      </dsp:txBody>
      <dsp:txXfrm>
        <a:off x="1623800" y="1861454"/>
        <a:ext cx="5095263" cy="1494433"/>
      </dsp:txXfrm>
    </dsp:sp>
    <dsp:sp modelId="{C98E6D99-88A2-47E6-ABE6-C4AACE3A1385}">
      <dsp:nvSpPr>
        <dsp:cNvPr id="0" name=""/>
        <dsp:cNvSpPr/>
      </dsp:nvSpPr>
      <dsp:spPr>
        <a:xfrm>
          <a:off x="6719063" y="1861454"/>
          <a:ext cx="4488783" cy="140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1" tIns="148721" rIns="148721" bIns="148721"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rPr>
            <a:t>The study will detail the types of information extracted from clinical texts, emphasizing their relevance and utility in improving medical decision-making, research, and patient outcomes.</a:t>
          </a:r>
        </a:p>
      </dsp:txBody>
      <dsp:txXfrm>
        <a:off x="6719063" y="1861454"/>
        <a:ext cx="4488783" cy="1405233"/>
      </dsp:txXfrm>
    </dsp:sp>
    <dsp:sp modelId="{8A6DBE69-5794-4464-9AD5-9040F5B71E79}">
      <dsp:nvSpPr>
        <dsp:cNvPr id="0" name=""/>
        <dsp:cNvSpPr/>
      </dsp:nvSpPr>
      <dsp:spPr>
        <a:xfrm>
          <a:off x="0" y="3718174"/>
          <a:ext cx="11322808" cy="140523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F5136F-EE1F-4C9A-AD45-F289177CC9EB}">
      <dsp:nvSpPr>
        <dsp:cNvPr id="0" name=""/>
        <dsp:cNvSpPr/>
      </dsp:nvSpPr>
      <dsp:spPr>
        <a:xfrm>
          <a:off x="425083" y="4034351"/>
          <a:ext cx="773633" cy="7728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39BD21-841A-4A70-82AD-09CF88686974}">
      <dsp:nvSpPr>
        <dsp:cNvPr id="0" name=""/>
        <dsp:cNvSpPr/>
      </dsp:nvSpPr>
      <dsp:spPr>
        <a:xfrm>
          <a:off x="1623800" y="3718174"/>
          <a:ext cx="5095263" cy="1494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61" tIns="158161" rIns="158161" bIns="158161"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Calibri"/>
              <a:ea typeface="Calibri"/>
              <a:cs typeface="Calibri"/>
            </a:rPr>
            <a:t>What are the most common healthcare themes covered in the  dataset, and how may topic modeling provide valuable insights?</a:t>
          </a:r>
        </a:p>
      </dsp:txBody>
      <dsp:txXfrm>
        <a:off x="1623800" y="3718174"/>
        <a:ext cx="5095263" cy="1494433"/>
      </dsp:txXfrm>
    </dsp:sp>
    <dsp:sp modelId="{31AFBC8D-6B50-4FA2-AA95-F8F61A8041ED}">
      <dsp:nvSpPr>
        <dsp:cNvPr id="0" name=""/>
        <dsp:cNvSpPr/>
      </dsp:nvSpPr>
      <dsp:spPr>
        <a:xfrm>
          <a:off x="6719063" y="3718174"/>
          <a:ext cx="4488783" cy="140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1" tIns="148721" rIns="148721" bIns="148721"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rPr>
            <a:t>Identify and analyze prevalent healthcare themes in the dataset, using topic modeling to gain valuable insights into patterns and trends.</a:t>
          </a:r>
        </a:p>
      </dsp:txBody>
      <dsp:txXfrm>
        <a:off x="6719063" y="3718174"/>
        <a:ext cx="4488783" cy="1405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01C5D-38A8-4F91-9507-D97AE02F595D}">
      <dsp:nvSpPr>
        <dsp:cNvPr id="0" name=""/>
        <dsp:cNvSpPr/>
      </dsp:nvSpPr>
      <dsp:spPr>
        <a:xfrm>
          <a:off x="0" y="1187"/>
          <a:ext cx="4068171" cy="602039"/>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24D47D1C-C6ED-4941-8253-6A09CFD1F6D0}">
      <dsp:nvSpPr>
        <dsp:cNvPr id="0" name=""/>
        <dsp:cNvSpPr/>
      </dsp:nvSpPr>
      <dsp:spPr>
        <a:xfrm>
          <a:off x="182116" y="136646"/>
          <a:ext cx="331121" cy="331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FAE37B-7537-4B98-B7DF-5DB4FEF3933F}">
      <dsp:nvSpPr>
        <dsp:cNvPr id="0" name=""/>
        <dsp:cNvSpPr/>
      </dsp:nvSpPr>
      <dsp:spPr>
        <a:xfrm>
          <a:off x="695355" y="1187"/>
          <a:ext cx="3372815" cy="60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16" tIns="63716" rIns="63716" bIns="63716"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Light" panose="020F0302020204030204"/>
            </a:rPr>
            <a:t>Selecting a search keyword 'heart disease'</a:t>
          </a:r>
          <a:endParaRPr lang="en-US" sz="1500" kern="1200"/>
        </a:p>
      </dsp:txBody>
      <dsp:txXfrm>
        <a:off x="695355" y="1187"/>
        <a:ext cx="3372815" cy="602039"/>
      </dsp:txXfrm>
    </dsp:sp>
    <dsp:sp modelId="{74044977-E587-4D70-AD9E-B726C412D221}">
      <dsp:nvSpPr>
        <dsp:cNvPr id="0" name=""/>
        <dsp:cNvSpPr/>
      </dsp:nvSpPr>
      <dsp:spPr>
        <a:xfrm>
          <a:off x="0" y="753736"/>
          <a:ext cx="4068171" cy="602039"/>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976E558D-E1D8-4279-B416-E4BAD39AA0BF}">
      <dsp:nvSpPr>
        <dsp:cNvPr id="0" name=""/>
        <dsp:cNvSpPr/>
      </dsp:nvSpPr>
      <dsp:spPr>
        <a:xfrm>
          <a:off x="182116" y="889195"/>
          <a:ext cx="331121" cy="331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DC0DC-4506-4DFF-9015-071566AF08E3}">
      <dsp:nvSpPr>
        <dsp:cNvPr id="0" name=""/>
        <dsp:cNvSpPr/>
      </dsp:nvSpPr>
      <dsp:spPr>
        <a:xfrm>
          <a:off x="695355" y="753736"/>
          <a:ext cx="3372815" cy="60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16" tIns="63716" rIns="63716" bIns="63716"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a:ea typeface="Calibri"/>
              <a:cs typeface="Calibri"/>
            </a:rPr>
            <a:t>PubMed for extracting articles</a:t>
          </a:r>
        </a:p>
      </dsp:txBody>
      <dsp:txXfrm>
        <a:off x="695355" y="753736"/>
        <a:ext cx="3372815" cy="602039"/>
      </dsp:txXfrm>
    </dsp:sp>
    <dsp:sp modelId="{B0BCB3E6-DC5F-4AA5-BF4D-E9D10F87F819}">
      <dsp:nvSpPr>
        <dsp:cNvPr id="0" name=""/>
        <dsp:cNvSpPr/>
      </dsp:nvSpPr>
      <dsp:spPr>
        <a:xfrm>
          <a:off x="0" y="1506285"/>
          <a:ext cx="4068171" cy="602039"/>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A46ECA0B-244C-433E-805E-821089695325}">
      <dsp:nvSpPr>
        <dsp:cNvPr id="0" name=""/>
        <dsp:cNvSpPr/>
      </dsp:nvSpPr>
      <dsp:spPr>
        <a:xfrm>
          <a:off x="182116" y="1641744"/>
          <a:ext cx="331121" cy="331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18033-0AE0-4021-8520-0CEDCE0BD206}">
      <dsp:nvSpPr>
        <dsp:cNvPr id="0" name=""/>
        <dsp:cNvSpPr/>
      </dsp:nvSpPr>
      <dsp:spPr>
        <a:xfrm>
          <a:off x="695355" y="1506285"/>
          <a:ext cx="3372815" cy="60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16" tIns="63716" rIns="63716" bIns="63716" numCol="1" spcCol="1270" anchor="ctr" anchorCtr="0">
          <a:noAutofit/>
        </a:bodyPr>
        <a:lstStyle/>
        <a:p>
          <a:pPr marL="0" lvl="0" indent="0" algn="l" defTabSz="666750">
            <a:lnSpc>
              <a:spcPct val="100000"/>
            </a:lnSpc>
            <a:spcBef>
              <a:spcPct val="0"/>
            </a:spcBef>
            <a:spcAft>
              <a:spcPct val="35000"/>
            </a:spcAft>
            <a:buNone/>
          </a:pPr>
          <a:r>
            <a:rPr lang="en-US" sz="1500" kern="1200" dirty="0"/>
            <a:t>Collected </a:t>
          </a:r>
          <a:r>
            <a:rPr lang="en-US" sz="1500" kern="1200" dirty="0">
              <a:latin typeface="Calibri Light" panose="020F0302020204030204"/>
            </a:rPr>
            <a:t>10K</a:t>
          </a:r>
          <a:r>
            <a:rPr lang="en-US" sz="1500" kern="1200" dirty="0"/>
            <a:t> </a:t>
          </a:r>
          <a:r>
            <a:rPr lang="en-US" sz="1500" kern="1200" dirty="0">
              <a:latin typeface="Calibri Light" panose="020F0302020204030204"/>
            </a:rPr>
            <a:t>articles</a:t>
          </a:r>
          <a:endParaRPr lang="en-US" sz="1500" kern="1200" dirty="0"/>
        </a:p>
      </dsp:txBody>
      <dsp:txXfrm>
        <a:off x="695355" y="1506285"/>
        <a:ext cx="3372815" cy="602039"/>
      </dsp:txXfrm>
    </dsp:sp>
    <dsp:sp modelId="{7F7B3430-3A68-479A-9F82-40FCD1FDDA0D}">
      <dsp:nvSpPr>
        <dsp:cNvPr id="0" name=""/>
        <dsp:cNvSpPr/>
      </dsp:nvSpPr>
      <dsp:spPr>
        <a:xfrm>
          <a:off x="0" y="2258834"/>
          <a:ext cx="4068171" cy="602039"/>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7EB1D38B-C106-4A80-B60F-63F368B70A29}">
      <dsp:nvSpPr>
        <dsp:cNvPr id="0" name=""/>
        <dsp:cNvSpPr/>
      </dsp:nvSpPr>
      <dsp:spPr>
        <a:xfrm>
          <a:off x="182116" y="2394292"/>
          <a:ext cx="331121" cy="331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74D56-2F8C-47E0-8769-A5D33041B925}">
      <dsp:nvSpPr>
        <dsp:cNvPr id="0" name=""/>
        <dsp:cNvSpPr/>
      </dsp:nvSpPr>
      <dsp:spPr>
        <a:xfrm>
          <a:off x="695355" y="2258834"/>
          <a:ext cx="3372815" cy="60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16" tIns="63716" rIns="63716" bIns="63716"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Light" panose="020F0302020204030204"/>
            </a:rPr>
            <a:t>Saving the extracted data in CSV format</a:t>
          </a:r>
          <a:endParaRPr lang="en-US" sz="1500" kern="1200"/>
        </a:p>
      </dsp:txBody>
      <dsp:txXfrm>
        <a:off x="695355" y="2258834"/>
        <a:ext cx="3372815" cy="6020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B19D1-CF83-4A40-BE7A-52F9903F1DA4}">
      <dsp:nvSpPr>
        <dsp:cNvPr id="0" name=""/>
        <dsp:cNvSpPr/>
      </dsp:nvSpPr>
      <dsp:spPr>
        <a:xfrm>
          <a:off x="0" y="688"/>
          <a:ext cx="11503742" cy="161069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1B7CB-6979-4C27-BDB4-E0FCD1DB286C}">
      <dsp:nvSpPr>
        <dsp:cNvPr id="0" name=""/>
        <dsp:cNvSpPr/>
      </dsp:nvSpPr>
      <dsp:spPr>
        <a:xfrm>
          <a:off x="487234" y="363094"/>
          <a:ext cx="885880" cy="885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9CAC6-88C8-4563-907C-94ECFFDFA6C3}">
      <dsp:nvSpPr>
        <dsp:cNvPr id="0" name=""/>
        <dsp:cNvSpPr/>
      </dsp:nvSpPr>
      <dsp:spPr>
        <a:xfrm>
          <a:off x="1860349" y="688"/>
          <a:ext cx="5176683"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1111250">
            <a:lnSpc>
              <a:spcPct val="100000"/>
            </a:lnSpc>
            <a:spcBef>
              <a:spcPct val="0"/>
            </a:spcBef>
            <a:spcAft>
              <a:spcPct val="35000"/>
            </a:spcAft>
            <a:buNone/>
          </a:pPr>
          <a:r>
            <a:rPr lang="en-US" sz="2500" kern="1200" dirty="0"/>
            <a:t>Why is data cleaning important?</a:t>
          </a:r>
        </a:p>
      </dsp:txBody>
      <dsp:txXfrm>
        <a:off x="1860349" y="688"/>
        <a:ext cx="5176683" cy="1610692"/>
      </dsp:txXfrm>
    </dsp:sp>
    <dsp:sp modelId="{283A15A3-353C-43EF-B0F5-BF15188B4A92}">
      <dsp:nvSpPr>
        <dsp:cNvPr id="0" name=""/>
        <dsp:cNvSpPr/>
      </dsp:nvSpPr>
      <dsp:spPr>
        <a:xfrm>
          <a:off x="7037033" y="688"/>
          <a:ext cx="4466708"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622300">
            <a:lnSpc>
              <a:spcPct val="100000"/>
            </a:lnSpc>
            <a:spcBef>
              <a:spcPct val="0"/>
            </a:spcBef>
            <a:spcAft>
              <a:spcPct val="35000"/>
            </a:spcAft>
            <a:buNone/>
          </a:pPr>
          <a:r>
            <a:rPr lang="en-US" sz="1400" kern="1200" dirty="0"/>
            <a:t>Unstructured data</a:t>
          </a:r>
        </a:p>
        <a:p>
          <a:pPr marL="0" lvl="0" indent="0" algn="l" defTabSz="622300">
            <a:lnSpc>
              <a:spcPct val="100000"/>
            </a:lnSpc>
            <a:spcBef>
              <a:spcPct val="0"/>
            </a:spcBef>
            <a:spcAft>
              <a:spcPct val="35000"/>
            </a:spcAft>
            <a:buNone/>
          </a:pPr>
          <a:r>
            <a:rPr lang="en-US" sz="1400" kern="1200" dirty="0"/>
            <a:t>Contains noise &amp; garbage data</a:t>
          </a:r>
        </a:p>
        <a:p>
          <a:pPr marL="0" lvl="0" indent="0" algn="l" defTabSz="622300">
            <a:lnSpc>
              <a:spcPct val="100000"/>
            </a:lnSpc>
            <a:spcBef>
              <a:spcPct val="0"/>
            </a:spcBef>
            <a:spcAft>
              <a:spcPct val="35000"/>
            </a:spcAft>
            <a:buNone/>
          </a:pPr>
          <a:r>
            <a:rPr lang="en-US" sz="1400" kern="1200" dirty="0"/>
            <a:t>Can affect results of analysis</a:t>
          </a:r>
        </a:p>
      </dsp:txBody>
      <dsp:txXfrm>
        <a:off x="7037033" y="688"/>
        <a:ext cx="4466708" cy="1610692"/>
      </dsp:txXfrm>
    </dsp:sp>
    <dsp:sp modelId="{E4CF43A8-F9C8-4BA3-A414-5CB5B159EE8F}">
      <dsp:nvSpPr>
        <dsp:cNvPr id="0" name=""/>
        <dsp:cNvSpPr/>
      </dsp:nvSpPr>
      <dsp:spPr>
        <a:xfrm>
          <a:off x="0" y="2014053"/>
          <a:ext cx="11503742" cy="161069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190E5-ED18-4630-8BE6-204324830883}">
      <dsp:nvSpPr>
        <dsp:cNvPr id="0" name=""/>
        <dsp:cNvSpPr/>
      </dsp:nvSpPr>
      <dsp:spPr>
        <a:xfrm>
          <a:off x="487234" y="2376459"/>
          <a:ext cx="885880" cy="885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8A1AD-50D4-443C-94E2-66561121ECF0}">
      <dsp:nvSpPr>
        <dsp:cNvPr id="0" name=""/>
        <dsp:cNvSpPr/>
      </dsp:nvSpPr>
      <dsp:spPr>
        <a:xfrm>
          <a:off x="1860349" y="2014053"/>
          <a:ext cx="5176683"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1111250">
            <a:lnSpc>
              <a:spcPct val="100000"/>
            </a:lnSpc>
            <a:spcBef>
              <a:spcPct val="0"/>
            </a:spcBef>
            <a:spcAft>
              <a:spcPct val="35000"/>
            </a:spcAft>
            <a:buNone/>
          </a:pPr>
          <a:r>
            <a:rPr lang="en-US" sz="2500" kern="1200" dirty="0"/>
            <a:t>Ways to clean the data:</a:t>
          </a:r>
        </a:p>
      </dsp:txBody>
      <dsp:txXfrm>
        <a:off x="1860349" y="2014053"/>
        <a:ext cx="5176683" cy="1610692"/>
      </dsp:txXfrm>
    </dsp:sp>
    <dsp:sp modelId="{44EF70B7-AE4D-4E79-BC6F-81903F1F1333}">
      <dsp:nvSpPr>
        <dsp:cNvPr id="0" name=""/>
        <dsp:cNvSpPr/>
      </dsp:nvSpPr>
      <dsp:spPr>
        <a:xfrm>
          <a:off x="7037033" y="2014053"/>
          <a:ext cx="4466708"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577850">
            <a:lnSpc>
              <a:spcPct val="100000"/>
            </a:lnSpc>
            <a:spcBef>
              <a:spcPct val="0"/>
            </a:spcBef>
            <a:spcAft>
              <a:spcPct val="35000"/>
            </a:spcAft>
            <a:buNone/>
          </a:pPr>
          <a:r>
            <a:rPr lang="en-US" sz="1300" kern="1200" dirty="0"/>
            <a:t>Lowercasing the data</a:t>
          </a:r>
        </a:p>
        <a:p>
          <a:pPr marL="0" lvl="0" indent="0" algn="l" defTabSz="577850">
            <a:lnSpc>
              <a:spcPct val="100000"/>
            </a:lnSpc>
            <a:spcBef>
              <a:spcPct val="0"/>
            </a:spcBef>
            <a:spcAft>
              <a:spcPct val="35000"/>
            </a:spcAft>
            <a:buNone/>
          </a:pPr>
          <a:r>
            <a:rPr lang="en-US" sz="1300" kern="1200" dirty="0"/>
            <a:t>Removing </a:t>
          </a:r>
          <a:r>
            <a:rPr lang="en-US" sz="1300" kern="1200" dirty="0">
              <a:latin typeface="Calibri Light" panose="020F0302020204030204"/>
            </a:rPr>
            <a:t>stopwords</a:t>
          </a:r>
          <a:endParaRPr lang="en-US" sz="1300" kern="1200" dirty="0"/>
        </a:p>
      </dsp:txBody>
      <dsp:txXfrm>
        <a:off x="7037033" y="2014053"/>
        <a:ext cx="4466708" cy="1610692"/>
      </dsp:txXfrm>
    </dsp:sp>
    <dsp:sp modelId="{2F67CEA9-57FE-4798-A3F2-57D2E2CEF5D1}">
      <dsp:nvSpPr>
        <dsp:cNvPr id="0" name=""/>
        <dsp:cNvSpPr/>
      </dsp:nvSpPr>
      <dsp:spPr>
        <a:xfrm>
          <a:off x="0" y="4027418"/>
          <a:ext cx="11503742" cy="161069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90BD6-8B82-4D03-9BE0-6C43C6B4B1D4}">
      <dsp:nvSpPr>
        <dsp:cNvPr id="0" name=""/>
        <dsp:cNvSpPr/>
      </dsp:nvSpPr>
      <dsp:spPr>
        <a:xfrm>
          <a:off x="487234" y="4389824"/>
          <a:ext cx="885880" cy="885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87A2E-76B7-4157-8B36-6E5E86702DDA}">
      <dsp:nvSpPr>
        <dsp:cNvPr id="0" name=""/>
        <dsp:cNvSpPr/>
      </dsp:nvSpPr>
      <dsp:spPr>
        <a:xfrm>
          <a:off x="1860349" y="4027418"/>
          <a:ext cx="5176683"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alibri Light"/>
              <a:ea typeface="Calibri Light"/>
              <a:cs typeface="Calibri Light"/>
            </a:rPr>
            <a:t>Using</a:t>
          </a:r>
          <a:r>
            <a:rPr lang="en-US" sz="2500" kern="1200" dirty="0"/>
            <a:t> Python libraries &amp; packages:</a:t>
          </a:r>
        </a:p>
      </dsp:txBody>
      <dsp:txXfrm>
        <a:off x="1860349" y="4027418"/>
        <a:ext cx="5176683" cy="1610692"/>
      </dsp:txXfrm>
    </dsp:sp>
    <dsp:sp modelId="{66A22B5E-9550-498A-8561-6FF3E4378C94}">
      <dsp:nvSpPr>
        <dsp:cNvPr id="0" name=""/>
        <dsp:cNvSpPr/>
      </dsp:nvSpPr>
      <dsp:spPr>
        <a:xfrm>
          <a:off x="7037033" y="4027418"/>
          <a:ext cx="4466708" cy="161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5" tIns="170465" rIns="170465" bIns="170465" numCol="1" spcCol="1270" anchor="ctr" anchorCtr="0">
          <a:noAutofit/>
        </a:bodyPr>
        <a:lstStyle/>
        <a:p>
          <a:pPr marL="0" lvl="0" indent="0" algn="l" defTabSz="622300">
            <a:lnSpc>
              <a:spcPct val="100000"/>
            </a:lnSpc>
            <a:spcBef>
              <a:spcPct val="0"/>
            </a:spcBef>
            <a:spcAft>
              <a:spcPct val="35000"/>
            </a:spcAft>
            <a:buNone/>
          </a:pPr>
          <a:r>
            <a:rPr lang="en-US" sz="1400" b="0" kern="1200" dirty="0"/>
            <a:t>NLTK: Natural Language Toolkit</a:t>
          </a:r>
        </a:p>
        <a:p>
          <a:pPr marL="0" lvl="0" indent="0" algn="l" defTabSz="622300">
            <a:lnSpc>
              <a:spcPct val="100000"/>
            </a:lnSpc>
            <a:spcBef>
              <a:spcPct val="0"/>
            </a:spcBef>
            <a:spcAft>
              <a:spcPct val="35000"/>
            </a:spcAft>
            <a:buNone/>
          </a:pPr>
          <a:r>
            <a:rPr lang="en-US" sz="1400" b="0" kern="1200" dirty="0">
              <a:latin typeface="Calibri Light" panose="020F0302020204030204"/>
            </a:rPr>
            <a:t>Tokenize</a:t>
          </a:r>
          <a:endParaRPr lang="en-US" sz="1400" b="0" kern="1200" dirty="0"/>
        </a:p>
      </dsp:txBody>
      <dsp:txXfrm>
        <a:off x="7037033" y="4027418"/>
        <a:ext cx="4466708" cy="16106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5A9B3-8C83-45B7-AEC6-B0B46FA277CC}">
      <dsp:nvSpPr>
        <dsp:cNvPr id="0" name=""/>
        <dsp:cNvSpPr/>
      </dsp:nvSpPr>
      <dsp:spPr>
        <a:xfrm>
          <a:off x="0" y="1085"/>
          <a:ext cx="3896452" cy="550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773FC-5243-41C2-8908-42B5C7F2DE83}">
      <dsp:nvSpPr>
        <dsp:cNvPr id="0" name=""/>
        <dsp:cNvSpPr/>
      </dsp:nvSpPr>
      <dsp:spPr>
        <a:xfrm>
          <a:off x="166409" y="124861"/>
          <a:ext cx="302563" cy="302563"/>
        </a:xfrm>
        <a:prstGeom prst="rect">
          <a:avLst/>
        </a:prstGeom>
        <a:solidFill>
          <a:srgbClr val="007B3B"/>
        </a:solid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F67B3-5B37-409B-8DFF-4E585C4C8D18}">
      <dsp:nvSpPr>
        <dsp:cNvPr id="0" name=""/>
        <dsp:cNvSpPr/>
      </dsp:nvSpPr>
      <dsp:spPr>
        <a:xfrm>
          <a:off x="635382" y="1085"/>
          <a:ext cx="3261069" cy="55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20" tIns="58220" rIns="58220" bIns="58220"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0000"/>
              </a:solidFill>
              <a:latin typeface="Calibri"/>
              <a:ea typeface="Calibri"/>
              <a:cs typeface="Calibri"/>
            </a:rPr>
            <a:t>Removing </a:t>
          </a:r>
          <a:r>
            <a:rPr lang="en-US" sz="2200" kern="1200" dirty="0" err="1">
              <a:solidFill>
                <a:srgbClr val="000000"/>
              </a:solidFill>
              <a:latin typeface="Calibri"/>
              <a:ea typeface="Calibri"/>
              <a:cs typeface="Calibri"/>
            </a:rPr>
            <a:t>stopwords</a:t>
          </a:r>
          <a:r>
            <a:rPr lang="en-US" sz="2200" kern="1200" dirty="0">
              <a:solidFill>
                <a:srgbClr val="000000"/>
              </a:solidFill>
              <a:latin typeface="Calibri"/>
              <a:ea typeface="Calibri"/>
              <a:cs typeface="Calibri"/>
            </a:rPr>
            <a:t> </a:t>
          </a:r>
        </a:p>
      </dsp:txBody>
      <dsp:txXfrm>
        <a:off x="635382" y="1085"/>
        <a:ext cx="3261069" cy="550114"/>
      </dsp:txXfrm>
    </dsp:sp>
    <dsp:sp modelId="{74044977-E587-4D70-AD9E-B726C412D221}">
      <dsp:nvSpPr>
        <dsp:cNvPr id="0" name=""/>
        <dsp:cNvSpPr/>
      </dsp:nvSpPr>
      <dsp:spPr>
        <a:xfrm>
          <a:off x="0" y="688728"/>
          <a:ext cx="3896452" cy="550114"/>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976E558D-E1D8-4279-B416-E4BAD39AA0BF}">
      <dsp:nvSpPr>
        <dsp:cNvPr id="0" name=""/>
        <dsp:cNvSpPr/>
      </dsp:nvSpPr>
      <dsp:spPr>
        <a:xfrm>
          <a:off x="166409" y="812504"/>
          <a:ext cx="302563" cy="30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DC0DC-4506-4DFF-9015-071566AF08E3}">
      <dsp:nvSpPr>
        <dsp:cNvPr id="0" name=""/>
        <dsp:cNvSpPr/>
      </dsp:nvSpPr>
      <dsp:spPr>
        <a:xfrm>
          <a:off x="635382" y="688728"/>
          <a:ext cx="3261069" cy="55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20" tIns="58220" rIns="58220" bIns="58220"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0000"/>
              </a:solidFill>
              <a:latin typeface="Calibri"/>
              <a:ea typeface="Calibri"/>
              <a:cs typeface="Calibri"/>
            </a:rPr>
            <a:t>Tokenization</a:t>
          </a:r>
          <a:endParaRPr lang="en-US" sz="2200" kern="1200" dirty="0"/>
        </a:p>
      </dsp:txBody>
      <dsp:txXfrm>
        <a:off x="635382" y="688728"/>
        <a:ext cx="3261069" cy="550114"/>
      </dsp:txXfrm>
    </dsp:sp>
    <dsp:sp modelId="{8D054BDB-1217-410E-AB3D-0A677C81520F}">
      <dsp:nvSpPr>
        <dsp:cNvPr id="0" name=""/>
        <dsp:cNvSpPr/>
      </dsp:nvSpPr>
      <dsp:spPr>
        <a:xfrm>
          <a:off x="0" y="1376372"/>
          <a:ext cx="3896452" cy="550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24E5E-4EBA-4129-B186-00AFD8BB245A}">
      <dsp:nvSpPr>
        <dsp:cNvPr id="0" name=""/>
        <dsp:cNvSpPr/>
      </dsp:nvSpPr>
      <dsp:spPr>
        <a:xfrm>
          <a:off x="166409" y="1500148"/>
          <a:ext cx="302563" cy="302563"/>
        </a:xfrm>
        <a:prstGeom prst="rect">
          <a:avLst/>
        </a:prstGeom>
        <a:solidFill>
          <a:srgbClr val="007B3B"/>
        </a:solid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F3F8E-C1EB-4A63-89AF-A072E599FE36}">
      <dsp:nvSpPr>
        <dsp:cNvPr id="0" name=""/>
        <dsp:cNvSpPr/>
      </dsp:nvSpPr>
      <dsp:spPr>
        <a:xfrm>
          <a:off x="635382" y="1376372"/>
          <a:ext cx="3261069" cy="55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20" tIns="58220" rIns="58220" bIns="5822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Calibri Light" panose="020F0302020204030204"/>
            </a:rPr>
            <a:t>Lemmatization</a:t>
          </a:r>
        </a:p>
      </dsp:txBody>
      <dsp:txXfrm>
        <a:off x="635382" y="1376372"/>
        <a:ext cx="3261069" cy="550114"/>
      </dsp:txXfrm>
    </dsp:sp>
    <dsp:sp modelId="{7F7B3430-3A68-479A-9F82-40FCD1FDDA0D}">
      <dsp:nvSpPr>
        <dsp:cNvPr id="0" name=""/>
        <dsp:cNvSpPr/>
      </dsp:nvSpPr>
      <dsp:spPr>
        <a:xfrm>
          <a:off x="0" y="2064015"/>
          <a:ext cx="3896452" cy="550114"/>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7EB1D38B-C106-4A80-B60F-63F368B70A29}">
      <dsp:nvSpPr>
        <dsp:cNvPr id="0" name=""/>
        <dsp:cNvSpPr/>
      </dsp:nvSpPr>
      <dsp:spPr>
        <a:xfrm>
          <a:off x="166409" y="2187791"/>
          <a:ext cx="302563" cy="30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74D56-2F8C-47E0-8769-A5D33041B925}">
      <dsp:nvSpPr>
        <dsp:cNvPr id="0" name=""/>
        <dsp:cNvSpPr/>
      </dsp:nvSpPr>
      <dsp:spPr>
        <a:xfrm>
          <a:off x="635382" y="2064015"/>
          <a:ext cx="3261069" cy="55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20" tIns="58220" rIns="58220" bIns="5822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Calibri Light" panose="020F0302020204030204"/>
            </a:rPr>
            <a:t>Adding new columns</a:t>
          </a:r>
          <a:endParaRPr lang="en-US" sz="2200" kern="1200" dirty="0"/>
        </a:p>
      </dsp:txBody>
      <dsp:txXfrm>
        <a:off x="635382" y="2064015"/>
        <a:ext cx="3261069" cy="5501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9AEC6-0F00-4B45-B62B-EB91137309DC}">
      <dsp:nvSpPr>
        <dsp:cNvPr id="0" name=""/>
        <dsp:cNvSpPr/>
      </dsp:nvSpPr>
      <dsp:spPr>
        <a:xfrm>
          <a:off x="0" y="1974"/>
          <a:ext cx="7923526" cy="1000735"/>
        </a:xfrm>
        <a:prstGeom prst="roundRect">
          <a:avLst>
            <a:gd name="adj" fmla="val 10000"/>
          </a:avLst>
        </a:prstGeom>
        <a:solidFill>
          <a:schemeClr val="accent6">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87D4F02-3301-45BE-A6C9-8BBD7C116AB4}">
      <dsp:nvSpPr>
        <dsp:cNvPr id="0" name=""/>
        <dsp:cNvSpPr/>
      </dsp:nvSpPr>
      <dsp:spPr>
        <a:xfrm>
          <a:off x="302722" y="227140"/>
          <a:ext cx="550404" cy="550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0E383AE-60A3-4200-A355-A5843D960CD7}">
      <dsp:nvSpPr>
        <dsp:cNvPr id="0" name=""/>
        <dsp:cNvSpPr/>
      </dsp:nvSpPr>
      <dsp:spPr>
        <a:xfrm>
          <a:off x="1155849" y="1974"/>
          <a:ext cx="6767676" cy="10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1" tIns="105911" rIns="105911" bIns="105911"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0000"/>
              </a:solidFill>
              <a:latin typeface="Calibri"/>
              <a:ea typeface="Calibri"/>
              <a:cs typeface="Calibri"/>
            </a:rPr>
            <a:t>Dictionary Creation: Represent words in the dataset uniquely.</a:t>
          </a:r>
        </a:p>
      </dsp:txBody>
      <dsp:txXfrm>
        <a:off x="1155849" y="1974"/>
        <a:ext cx="6767676" cy="1000735"/>
      </dsp:txXfrm>
    </dsp:sp>
    <dsp:sp modelId="{D2233C07-1FFB-47A3-AC87-5CEFA06F27E8}">
      <dsp:nvSpPr>
        <dsp:cNvPr id="0" name=""/>
        <dsp:cNvSpPr/>
      </dsp:nvSpPr>
      <dsp:spPr>
        <a:xfrm>
          <a:off x="0" y="1252894"/>
          <a:ext cx="7923526" cy="1000735"/>
        </a:xfrm>
        <a:prstGeom prst="roundRect">
          <a:avLst>
            <a:gd name="adj" fmla="val 10000"/>
          </a:avLst>
        </a:prstGeom>
        <a:solidFill>
          <a:schemeClr val="accent6">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1AFEDE2-CBF8-4655-B288-1D48273A8D0A}">
      <dsp:nvSpPr>
        <dsp:cNvPr id="0" name=""/>
        <dsp:cNvSpPr/>
      </dsp:nvSpPr>
      <dsp:spPr>
        <a:xfrm>
          <a:off x="302722" y="1478059"/>
          <a:ext cx="550404" cy="550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23839B-244B-4161-96DE-6C64A8C04F0A}">
      <dsp:nvSpPr>
        <dsp:cNvPr id="0" name=""/>
        <dsp:cNvSpPr/>
      </dsp:nvSpPr>
      <dsp:spPr>
        <a:xfrm>
          <a:off x="1155849" y="1252894"/>
          <a:ext cx="6767676" cy="10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1" tIns="105911" rIns="105911" bIns="105911"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0000"/>
              </a:solidFill>
              <a:latin typeface="Calibri"/>
              <a:ea typeface="Calibri"/>
              <a:cs typeface="Calibri"/>
            </a:rPr>
            <a:t>Corpus Formation: Convert text data into a bag-of-words model.</a:t>
          </a:r>
        </a:p>
      </dsp:txBody>
      <dsp:txXfrm>
        <a:off x="1155849" y="1252894"/>
        <a:ext cx="6767676" cy="1000735"/>
      </dsp:txXfrm>
    </dsp:sp>
    <dsp:sp modelId="{590A3589-1036-43AA-9631-80EB8FE6C7B1}">
      <dsp:nvSpPr>
        <dsp:cNvPr id="0" name=""/>
        <dsp:cNvSpPr/>
      </dsp:nvSpPr>
      <dsp:spPr>
        <a:xfrm>
          <a:off x="0" y="2503813"/>
          <a:ext cx="7923526" cy="1000735"/>
        </a:xfrm>
        <a:prstGeom prst="roundRect">
          <a:avLst>
            <a:gd name="adj" fmla="val 10000"/>
          </a:avLst>
        </a:prstGeom>
        <a:solidFill>
          <a:schemeClr val="accent6">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3B44DE9-6E3A-4773-B923-B182A5ED9834}">
      <dsp:nvSpPr>
        <dsp:cNvPr id="0" name=""/>
        <dsp:cNvSpPr/>
      </dsp:nvSpPr>
      <dsp:spPr>
        <a:xfrm>
          <a:off x="302722" y="2728979"/>
          <a:ext cx="550404" cy="5504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FAC8437-3C68-4DED-AF9F-EF389D813531}">
      <dsp:nvSpPr>
        <dsp:cNvPr id="0" name=""/>
        <dsp:cNvSpPr/>
      </dsp:nvSpPr>
      <dsp:spPr>
        <a:xfrm>
          <a:off x="1155849" y="2503813"/>
          <a:ext cx="6767676" cy="10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1" tIns="105911" rIns="105911" bIns="105911"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0000"/>
              </a:solidFill>
              <a:latin typeface="Calibri"/>
              <a:ea typeface="Calibri"/>
              <a:cs typeface="Calibri"/>
            </a:rPr>
            <a:t>LDA Model: Apply Latent Dirichlet Allocation for topic modeling.</a:t>
          </a:r>
        </a:p>
      </dsp:txBody>
      <dsp:txXfrm>
        <a:off x="1155849" y="2503813"/>
        <a:ext cx="6767676" cy="1000735"/>
      </dsp:txXfrm>
    </dsp:sp>
    <dsp:sp modelId="{1B57399D-15F1-4FDE-82E2-46474B28BED7}">
      <dsp:nvSpPr>
        <dsp:cNvPr id="0" name=""/>
        <dsp:cNvSpPr/>
      </dsp:nvSpPr>
      <dsp:spPr>
        <a:xfrm>
          <a:off x="0" y="3754733"/>
          <a:ext cx="7923526" cy="1000735"/>
        </a:xfrm>
        <a:prstGeom prst="roundRect">
          <a:avLst>
            <a:gd name="adj" fmla="val 10000"/>
          </a:avLst>
        </a:prstGeom>
        <a:solidFill>
          <a:schemeClr val="accent6">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4F7A277-5EA6-4D80-9E71-D950388205FC}">
      <dsp:nvSpPr>
        <dsp:cNvPr id="0" name=""/>
        <dsp:cNvSpPr/>
      </dsp:nvSpPr>
      <dsp:spPr>
        <a:xfrm>
          <a:off x="302722" y="3979899"/>
          <a:ext cx="550404" cy="550404"/>
        </a:xfrm>
        <a:prstGeom prst="rect">
          <a:avLst/>
        </a:prstGeom>
        <a:solidFill>
          <a:schemeClr val="accent6">
            <a:shade val="50000"/>
            <a:hueOff val="184212"/>
            <a:satOff val="-8053"/>
            <a:lumOff val="2198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48BB662-3811-4F1A-96D3-2039E4BF4657}">
      <dsp:nvSpPr>
        <dsp:cNvPr id="0" name=""/>
        <dsp:cNvSpPr/>
      </dsp:nvSpPr>
      <dsp:spPr>
        <a:xfrm>
          <a:off x="1155849" y="3754733"/>
          <a:ext cx="6767676" cy="10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1" tIns="105911" rIns="105911" bIns="105911"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000000"/>
              </a:solidFill>
              <a:latin typeface="Calibri"/>
              <a:ea typeface="Calibri"/>
              <a:cs typeface="Calibri"/>
            </a:rPr>
            <a:t>Visualization: Visualize topics using </a:t>
          </a:r>
          <a:r>
            <a:rPr lang="en-US" sz="2200" kern="1200" dirty="0">
              <a:solidFill>
                <a:srgbClr val="000000"/>
              </a:solidFill>
              <a:latin typeface="Calibri"/>
              <a:ea typeface="Calibri"/>
              <a:cs typeface="Calibri"/>
            </a:rPr>
            <a:t>pyLDAvis.</a:t>
          </a:r>
        </a:p>
      </dsp:txBody>
      <dsp:txXfrm>
        <a:off x="1155849" y="3754733"/>
        <a:ext cx="6767676" cy="10007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33BDF2-55FA-633A-5F86-8821680C5B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FB0AD0-7FBD-D764-2AE9-8A0A0E6845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18820-2B2B-4F8D-A4B3-6BD00B2EE74D}" type="datetimeFigureOut">
              <a:rPr lang="en-US" smtClean="0"/>
              <a:t>12/14/2023</a:t>
            </a:fld>
            <a:endParaRPr lang="en-US"/>
          </a:p>
        </p:txBody>
      </p:sp>
      <p:sp>
        <p:nvSpPr>
          <p:cNvPr id="4" name="Footer Placeholder 3">
            <a:extLst>
              <a:ext uri="{FF2B5EF4-FFF2-40B4-BE49-F238E27FC236}">
                <a16:creationId xmlns:a16="http://schemas.microsoft.com/office/drawing/2014/main" id="{D0763DE9-61E1-3470-2B44-C51BCC134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1A609F-45FA-96E1-6C04-A0D00F4A2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0D0EEE-C39F-4BE1-AA29-5EFB3250C907}" type="slidenum">
              <a:rPr lang="en-US" smtClean="0"/>
              <a:t>‹#›</a:t>
            </a:fld>
            <a:endParaRPr lang="en-US"/>
          </a:p>
        </p:txBody>
      </p:sp>
    </p:spTree>
    <p:extLst>
      <p:ext uri="{BB962C8B-B14F-4D97-AF65-F5344CB8AC3E}">
        <p14:creationId xmlns:p14="http://schemas.microsoft.com/office/powerpoint/2010/main" val="20143304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8C842-F8B8-40F3-9B74-59A31B280BED}"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B78A3-9601-4746-8BF2-0AD72EAE181F}" type="slidenum">
              <a:rPr lang="en-US" smtClean="0"/>
              <a:t>‹#›</a:t>
            </a:fld>
            <a:endParaRPr lang="en-US"/>
          </a:p>
        </p:txBody>
      </p:sp>
    </p:spTree>
    <p:extLst>
      <p:ext uri="{BB962C8B-B14F-4D97-AF65-F5344CB8AC3E}">
        <p14:creationId xmlns:p14="http://schemas.microsoft.com/office/powerpoint/2010/main" val="7990760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2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349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Layout" Target="../diagrams/layout6.xml"/><Relationship Id="rId7" Type="http://schemas.openxmlformats.org/officeDocument/2006/relationships/image" Target="../media/image21.jpe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myunt-my.sharepoint.com/:f:/g/personal/nahidfathimasyed_my_unt_edu/EimKN5-SwlxBocqaxNvyXo8B8QhskNZPZpuoqboyE4XP2g?e=CdEvYe" TargetMode="External"/><Relationship Id="rId2" Type="http://schemas.openxmlformats.org/officeDocument/2006/relationships/hyperlink" Target="https://github.com/NahidFathima/Grop6Project_573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jpe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a:xfrm>
            <a:off x="441715" y="3924800"/>
            <a:ext cx="11668922" cy="884368"/>
          </a:xfrm>
        </p:spPr>
        <p:txBody>
          <a:bodyPr lIns="91440" tIns="45720" rIns="91440" bIns="45720" anchor="t"/>
          <a:lstStyle/>
          <a:p>
            <a:r>
              <a:rPr lang="en-US" sz="2000" b="1">
                <a:latin typeface="Verdana"/>
                <a:ea typeface="Verdana"/>
              </a:rPr>
              <a:t>ANALYZING CLINICAL TEXT  FOR MEDICAL INSIGHTS  USING NATURAL LANGUAGE PROCESSING  (NLP)</a:t>
            </a:r>
            <a:endParaRPr lang="en-US" sz="2000">
              <a:latin typeface="Verdana"/>
              <a:ea typeface="Verdana"/>
            </a:endParaRPr>
          </a:p>
          <a:p>
            <a:endParaRPr lang="en-US" sz="3000" b="1" dirty="0">
              <a:cs typeface="Calibri"/>
            </a:endParaRPr>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a:xfrm>
            <a:off x="4070137" y="4708069"/>
            <a:ext cx="3829099" cy="1913817"/>
          </a:xfrm>
        </p:spPr>
        <p:txBody>
          <a:bodyPr lIns="91440" tIns="45720" rIns="91440" bIns="45720" anchor="t"/>
          <a:lstStyle/>
          <a:p>
            <a:r>
              <a:rPr lang="en-US" b="1" u="sng" dirty="0">
                <a:latin typeface="Arial"/>
                <a:ea typeface="+mj-ea"/>
                <a:cs typeface="Arial"/>
              </a:rPr>
              <a:t>Presented by: </a:t>
            </a:r>
            <a:r>
              <a:rPr lang="en-US" b="1" dirty="0">
                <a:latin typeface="Arial"/>
                <a:ea typeface="+mj-ea"/>
                <a:cs typeface="Arial"/>
              </a:rPr>
              <a:t>Group #6</a:t>
            </a:r>
            <a:endParaRPr lang="en-US">
              <a:latin typeface="Arial"/>
              <a:ea typeface="+mj-ea"/>
              <a:cs typeface="Arial"/>
            </a:endParaRPr>
          </a:p>
          <a:p>
            <a:r>
              <a:rPr lang="en-US" sz="1200" b="1" dirty="0">
                <a:latin typeface="Calibri"/>
                <a:ea typeface="+mj-ea"/>
                <a:cs typeface="Calibri"/>
              </a:rPr>
              <a:t>SAI TEJA MUNJA – 11591803</a:t>
            </a:r>
            <a:endParaRPr lang="en-US" sz="1200">
              <a:latin typeface="Calibri"/>
              <a:ea typeface="+mj-ea"/>
              <a:cs typeface="Calibri"/>
            </a:endParaRPr>
          </a:p>
          <a:p>
            <a:r>
              <a:rPr lang="en-US" sz="1200" b="1" dirty="0">
                <a:latin typeface="Calibri"/>
                <a:ea typeface="+mj-ea"/>
                <a:cs typeface="Calibri"/>
              </a:rPr>
              <a:t>VENKATASURYASATYA KAKARLA – 11606141</a:t>
            </a:r>
            <a:endParaRPr lang="en-US" sz="1200">
              <a:latin typeface="Calibri"/>
              <a:ea typeface="+mj-ea"/>
              <a:cs typeface="Calibri"/>
            </a:endParaRPr>
          </a:p>
          <a:p>
            <a:r>
              <a:rPr lang="en-US" sz="1200" b="1" dirty="0">
                <a:latin typeface="Calibri"/>
                <a:ea typeface="+mj-ea"/>
                <a:cs typeface="Calibri"/>
              </a:rPr>
              <a:t>MAHESHWAR REDDY BOYALLA – 11608419</a:t>
            </a:r>
            <a:endParaRPr lang="en-US" sz="1200">
              <a:latin typeface="Calibri"/>
              <a:ea typeface="+mj-ea"/>
              <a:cs typeface="Calibri"/>
            </a:endParaRPr>
          </a:p>
          <a:p>
            <a:r>
              <a:rPr lang="en-US" sz="1200" b="1" dirty="0">
                <a:latin typeface="Calibri"/>
                <a:ea typeface="+mj-ea"/>
                <a:cs typeface="Calibri"/>
              </a:rPr>
              <a:t>PRASANNA MALREDDY – 11604121</a:t>
            </a:r>
            <a:endParaRPr lang="en-US" sz="1200">
              <a:latin typeface="Calibri"/>
              <a:ea typeface="+mj-ea"/>
              <a:cs typeface="Calibri"/>
            </a:endParaRPr>
          </a:p>
          <a:p>
            <a:r>
              <a:rPr lang="en-US" sz="1200" b="1" dirty="0">
                <a:latin typeface="Calibri"/>
                <a:ea typeface="+mj-ea"/>
                <a:cs typeface="Calibri"/>
              </a:rPr>
              <a:t>NAHID FATHIMA SYED – 11535490</a:t>
            </a:r>
            <a:endParaRPr lang="en-US" sz="1200">
              <a:latin typeface="Calibri"/>
              <a:ea typeface="+mj-ea"/>
              <a:cs typeface="Calibri"/>
            </a:endParaRPr>
          </a:p>
          <a:p>
            <a:r>
              <a:rPr lang="en-US" sz="1200" b="1" dirty="0">
                <a:latin typeface="Calibri"/>
                <a:ea typeface="+mj-ea"/>
                <a:cs typeface="Calibri"/>
              </a:rPr>
              <a:t>SOWMYA BANALA – 11599589           </a:t>
            </a:r>
            <a:endParaRPr lang="en-US" sz="1200">
              <a:ea typeface="+mj-ea"/>
              <a:cs typeface="Calibri"/>
            </a:endParaRPr>
          </a:p>
        </p:txBody>
      </p:sp>
      <p:sp>
        <p:nvSpPr>
          <p:cNvPr id="5" name="TextBox 4">
            <a:extLst>
              <a:ext uri="{FF2B5EF4-FFF2-40B4-BE49-F238E27FC236}">
                <a16:creationId xmlns:a16="http://schemas.microsoft.com/office/drawing/2014/main" id="{AAE549D2-2002-4A16-CEBC-5D055CAE2AFF}"/>
              </a:ext>
            </a:extLst>
          </p:cNvPr>
          <p:cNvSpPr txBox="1"/>
          <p:nvPr/>
        </p:nvSpPr>
        <p:spPr>
          <a:xfrm>
            <a:off x="2588096" y="48447"/>
            <a:ext cx="7015807" cy="477054"/>
          </a:xfrm>
          <a:prstGeom prst="rect">
            <a:avLst/>
          </a:prstGeom>
          <a:noFill/>
        </p:spPr>
        <p:txBody>
          <a:bodyPr wrap="square" lIns="91440" tIns="45720" rIns="91440" bIns="45720" anchor="t">
            <a:spAutoFit/>
          </a:bodyPr>
          <a:lstStyle/>
          <a:p>
            <a:pPr algn="ctr"/>
            <a:r>
              <a:rPr lang="en-US" sz="2500" b="1" dirty="0">
                <a:solidFill>
                  <a:schemeClr val="bg1"/>
                </a:solidFill>
              </a:rPr>
              <a:t>INFO 5731.020: Project Presentation</a:t>
            </a:r>
          </a:p>
        </p:txBody>
      </p:sp>
      <p:sp>
        <p:nvSpPr>
          <p:cNvPr id="4" name="TextBox 3">
            <a:extLst>
              <a:ext uri="{FF2B5EF4-FFF2-40B4-BE49-F238E27FC236}">
                <a16:creationId xmlns:a16="http://schemas.microsoft.com/office/drawing/2014/main" id="{BAB69E3F-1C00-05E3-2472-18611792DF07}"/>
              </a:ext>
            </a:extLst>
          </p:cNvPr>
          <p:cNvSpPr txBox="1"/>
          <p:nvPr/>
        </p:nvSpPr>
        <p:spPr>
          <a:xfrm>
            <a:off x="9698275" y="6479723"/>
            <a:ext cx="3617856" cy="276999"/>
          </a:xfrm>
          <a:prstGeom prst="rect">
            <a:avLst/>
          </a:prstGeom>
          <a:noFill/>
        </p:spPr>
        <p:txBody>
          <a:bodyPr wrap="square" lIns="91440" tIns="45720" rIns="91440" bIns="45720" rtlCol="0" anchor="t">
            <a:spAutoFit/>
          </a:bodyPr>
          <a:lstStyle/>
          <a:p>
            <a:r>
              <a:rPr lang="en-US" sz="1200" b="1" u="sng" dirty="0">
                <a:solidFill>
                  <a:schemeClr val="bg1"/>
                </a:solidFill>
                <a:latin typeface="+mj-lt"/>
                <a:ea typeface="+mj-ea"/>
                <a:cs typeface="+mj-cs"/>
              </a:rPr>
              <a:t>Date of presentation</a:t>
            </a:r>
            <a:r>
              <a:rPr lang="en-US" sz="1200" b="1" dirty="0">
                <a:solidFill>
                  <a:schemeClr val="bg1"/>
                </a:solidFill>
                <a:latin typeface="+mj-lt"/>
                <a:ea typeface="+mj-ea"/>
                <a:cs typeface="+mj-cs"/>
              </a:rPr>
              <a:t>: </a:t>
            </a:r>
            <a:r>
              <a:rPr lang="en-US" sz="1200" dirty="0">
                <a:solidFill>
                  <a:schemeClr val="bg1"/>
                </a:solidFill>
                <a:latin typeface="+mj-lt"/>
                <a:ea typeface="+mj-ea"/>
                <a:cs typeface="+mj-cs"/>
              </a:rPr>
              <a:t>12/13/23</a:t>
            </a:r>
          </a:p>
        </p:txBody>
      </p:sp>
    </p:spTree>
    <p:extLst>
      <p:ext uri="{BB962C8B-B14F-4D97-AF65-F5344CB8AC3E}">
        <p14:creationId xmlns:p14="http://schemas.microsoft.com/office/powerpoint/2010/main" val="148413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DC0BB70E-8136-4410-6957-81D3CE778B4A}"/>
              </a:ext>
            </a:extLst>
          </p:cNvPr>
          <p:cNvSpPr txBox="1">
            <a:spLocks/>
          </p:cNvSpPr>
          <p:nvPr/>
        </p:nvSpPr>
        <p:spPr>
          <a:xfrm>
            <a:off x="1290372" y="323118"/>
            <a:ext cx="8667750"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Data Preprocessing</a:t>
            </a:r>
          </a:p>
        </p:txBody>
      </p:sp>
      <p:graphicFrame>
        <p:nvGraphicFramePr>
          <p:cNvPr id="7" name="Text Placeholder 2">
            <a:extLst>
              <a:ext uri="{FF2B5EF4-FFF2-40B4-BE49-F238E27FC236}">
                <a16:creationId xmlns:a16="http://schemas.microsoft.com/office/drawing/2014/main" id="{178061F3-381B-D024-96ED-3318C736B5F4}"/>
              </a:ext>
            </a:extLst>
          </p:cNvPr>
          <p:cNvGraphicFramePr/>
          <p:nvPr>
            <p:extLst>
              <p:ext uri="{D42A27DB-BD31-4B8C-83A1-F6EECF244321}">
                <p14:modId xmlns:p14="http://schemas.microsoft.com/office/powerpoint/2010/main" val="3446846751"/>
              </p:ext>
            </p:extLst>
          </p:nvPr>
        </p:nvGraphicFramePr>
        <p:xfrm>
          <a:off x="493453" y="2196049"/>
          <a:ext cx="3896452" cy="2615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67" name="Picture 366" descr="A screenshot of a computer&#10;&#10;Description automatically generated">
            <a:extLst>
              <a:ext uri="{FF2B5EF4-FFF2-40B4-BE49-F238E27FC236}">
                <a16:creationId xmlns:a16="http://schemas.microsoft.com/office/drawing/2014/main" id="{F8873E5C-0157-AC35-CC05-15E6AE8799B1}"/>
              </a:ext>
            </a:extLst>
          </p:cNvPr>
          <p:cNvPicPr>
            <a:picLocks noChangeAspect="1"/>
          </p:cNvPicPr>
          <p:nvPr/>
        </p:nvPicPr>
        <p:blipFill>
          <a:blip r:embed="rId7"/>
          <a:stretch>
            <a:fillRect/>
          </a:stretch>
        </p:blipFill>
        <p:spPr>
          <a:xfrm>
            <a:off x="5132231" y="1496709"/>
            <a:ext cx="5576552" cy="2501568"/>
          </a:xfrm>
          <a:prstGeom prst="rect">
            <a:avLst/>
          </a:prstGeom>
        </p:spPr>
      </p:pic>
      <p:pic>
        <p:nvPicPr>
          <p:cNvPr id="394" name="Picture 393" descr="A screenshot of a research paper&#10;&#10;Description automatically generated">
            <a:extLst>
              <a:ext uri="{FF2B5EF4-FFF2-40B4-BE49-F238E27FC236}">
                <a16:creationId xmlns:a16="http://schemas.microsoft.com/office/drawing/2014/main" id="{F0AB3B0C-E41F-A6E8-9B5A-B9CE4F3C1E73}"/>
              </a:ext>
            </a:extLst>
          </p:cNvPr>
          <p:cNvPicPr>
            <a:picLocks noChangeAspect="1"/>
          </p:cNvPicPr>
          <p:nvPr/>
        </p:nvPicPr>
        <p:blipFill>
          <a:blip r:embed="rId8"/>
          <a:stretch>
            <a:fillRect/>
          </a:stretch>
        </p:blipFill>
        <p:spPr>
          <a:xfrm>
            <a:off x="4831724" y="4313652"/>
            <a:ext cx="6059509" cy="2115822"/>
          </a:xfrm>
          <a:prstGeom prst="rect">
            <a:avLst/>
          </a:prstGeom>
        </p:spPr>
      </p:pic>
    </p:spTree>
    <p:extLst>
      <p:ext uri="{BB962C8B-B14F-4D97-AF65-F5344CB8AC3E}">
        <p14:creationId xmlns:p14="http://schemas.microsoft.com/office/powerpoint/2010/main" val="293559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DC0BB70E-8136-4410-6957-81D3CE778B4A}"/>
              </a:ext>
            </a:extLst>
          </p:cNvPr>
          <p:cNvSpPr txBox="1">
            <a:spLocks/>
          </p:cNvSpPr>
          <p:nvPr/>
        </p:nvSpPr>
        <p:spPr>
          <a:xfrm>
            <a:off x="1590879" y="65540"/>
            <a:ext cx="8667750" cy="873442"/>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Data Visualization </a:t>
            </a:r>
          </a:p>
        </p:txBody>
      </p:sp>
      <p:pic>
        <p:nvPicPr>
          <p:cNvPr id="5" name="Picture 4" descr="A blue and orange rectangular bar graph&#10;&#10;Description automatically generated">
            <a:extLst>
              <a:ext uri="{FF2B5EF4-FFF2-40B4-BE49-F238E27FC236}">
                <a16:creationId xmlns:a16="http://schemas.microsoft.com/office/drawing/2014/main" id="{796DD0A8-FF76-B19D-DB56-90668AFB7F89}"/>
              </a:ext>
            </a:extLst>
          </p:cNvPr>
          <p:cNvPicPr>
            <a:picLocks noChangeAspect="1"/>
          </p:cNvPicPr>
          <p:nvPr/>
        </p:nvPicPr>
        <p:blipFill>
          <a:blip r:embed="rId2"/>
          <a:stretch>
            <a:fillRect/>
          </a:stretch>
        </p:blipFill>
        <p:spPr>
          <a:xfrm>
            <a:off x="538766" y="2033694"/>
            <a:ext cx="5222383" cy="3606273"/>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0B6A9296-45F7-FC20-C3EB-DFD3B4C82697}"/>
              </a:ext>
            </a:extLst>
          </p:cNvPr>
          <p:cNvPicPr>
            <a:picLocks noChangeAspect="1"/>
          </p:cNvPicPr>
          <p:nvPr/>
        </p:nvPicPr>
        <p:blipFill>
          <a:blip r:embed="rId3"/>
          <a:stretch>
            <a:fillRect/>
          </a:stretch>
        </p:blipFill>
        <p:spPr>
          <a:xfrm>
            <a:off x="5765442" y="2079767"/>
            <a:ext cx="5136523" cy="3396070"/>
          </a:xfrm>
          <a:prstGeom prst="rect">
            <a:avLst/>
          </a:prstGeom>
        </p:spPr>
      </p:pic>
    </p:spTree>
    <p:extLst>
      <p:ext uri="{BB962C8B-B14F-4D97-AF65-F5344CB8AC3E}">
        <p14:creationId xmlns:p14="http://schemas.microsoft.com/office/powerpoint/2010/main" val="279008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E5680A58-D76A-8772-DDE3-F060291926D0}"/>
              </a:ext>
            </a:extLst>
          </p:cNvPr>
          <p:cNvSpPr txBox="1">
            <a:spLocks/>
          </p:cNvSpPr>
          <p:nvPr/>
        </p:nvSpPr>
        <p:spPr>
          <a:xfrm>
            <a:off x="1608578" y="77338"/>
            <a:ext cx="8667750" cy="873442"/>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NER Model</a:t>
            </a:r>
          </a:p>
        </p:txBody>
      </p:sp>
      <p:sp>
        <p:nvSpPr>
          <p:cNvPr id="3" name="TextBox 2">
            <a:extLst>
              <a:ext uri="{FF2B5EF4-FFF2-40B4-BE49-F238E27FC236}">
                <a16:creationId xmlns:a16="http://schemas.microsoft.com/office/drawing/2014/main" id="{81479794-BB9C-1EAE-ADB2-1A83060B4E66}"/>
              </a:ext>
            </a:extLst>
          </p:cNvPr>
          <p:cNvSpPr txBox="1"/>
          <p:nvPr/>
        </p:nvSpPr>
        <p:spPr>
          <a:xfrm>
            <a:off x="367048" y="1257837"/>
            <a:ext cx="113935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dirty="0">
                <a:cs typeface="Arial"/>
              </a:rPr>
              <a:t>Library: Used </a:t>
            </a:r>
            <a:r>
              <a:rPr lang="en-US" sz="2000" err="1">
                <a:cs typeface="Arial"/>
              </a:rPr>
              <a:t>spaCy</a:t>
            </a:r>
            <a:r>
              <a:rPr lang="en-US" sz="2000" dirty="0">
                <a:cs typeface="Arial"/>
              </a:rPr>
              <a:t>, a natural language processing library.​</a:t>
            </a:r>
            <a:endParaRPr lang="en-US" sz="2000">
              <a:ea typeface="Calibri" panose="020F0502020204030204"/>
              <a:cs typeface="Arial"/>
            </a:endParaRPr>
          </a:p>
          <a:p>
            <a:pPr marL="285750" indent="-285750">
              <a:buChar char="•"/>
            </a:pPr>
            <a:r>
              <a:rPr lang="en-US" sz="2000" dirty="0">
                <a:cs typeface="Arial"/>
              </a:rPr>
              <a:t>Training: Pre-trained model on a large corpus and ﬁne-tuned  for healthcare domain.​</a:t>
            </a:r>
            <a:endParaRPr lang="en-US" sz="2000">
              <a:ea typeface="Calibri"/>
              <a:cs typeface="Arial"/>
            </a:endParaRPr>
          </a:p>
          <a:p>
            <a:pPr marL="285750" indent="-285750">
              <a:buFont typeface="Arial"/>
              <a:buChar char="•"/>
            </a:pPr>
            <a:r>
              <a:rPr lang="en-US" sz="2000" dirty="0">
                <a:ea typeface="+mn-lt"/>
                <a:cs typeface="+mn-lt"/>
              </a:rPr>
              <a:t>Through NER Model, we identify entities in a healthcare dataset. Performed on the '</a:t>
            </a:r>
            <a:r>
              <a:rPr lang="en-US" sz="2000" dirty="0" err="1">
                <a:ea typeface="+mn-lt"/>
                <a:cs typeface="+mn-lt"/>
              </a:rPr>
              <a:t>PreprocessedDetails</a:t>
            </a:r>
            <a:r>
              <a:rPr lang="en-US" sz="2000" dirty="0">
                <a:ea typeface="+mn-lt"/>
                <a:cs typeface="+mn-lt"/>
              </a:rPr>
              <a:t>' column of the dataset. Identified entities such as illnesses and treatments.</a:t>
            </a:r>
            <a:endParaRPr lang="en-US" sz="2000" dirty="0">
              <a:ea typeface="Calibri"/>
              <a:cs typeface="Arial"/>
            </a:endParaRPr>
          </a:p>
          <a:p>
            <a:r>
              <a:rPr lang="en-US" sz="2800" dirty="0">
                <a:cs typeface="Segoe UI"/>
              </a:rPr>
              <a:t>​</a:t>
            </a:r>
            <a:endParaRPr lang="en-US" sz="2800" dirty="0">
              <a:ea typeface="Calibri"/>
              <a:cs typeface="Segoe UI"/>
            </a:endParaRPr>
          </a:p>
        </p:txBody>
      </p:sp>
      <p:sp>
        <p:nvSpPr>
          <p:cNvPr id="5" name="object 4">
            <a:extLst>
              <a:ext uri="{FF2B5EF4-FFF2-40B4-BE49-F238E27FC236}">
                <a16:creationId xmlns:a16="http://schemas.microsoft.com/office/drawing/2014/main" id="{C04FC00D-8E99-2FB4-3F86-9C6E472D68B9}"/>
              </a:ext>
            </a:extLst>
          </p:cNvPr>
          <p:cNvSpPr/>
          <p:nvPr/>
        </p:nvSpPr>
        <p:spPr>
          <a:xfrm>
            <a:off x="716312" y="2763591"/>
            <a:ext cx="9772457" cy="352743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229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extBox 1">
            <a:extLst>
              <a:ext uri="{FF2B5EF4-FFF2-40B4-BE49-F238E27FC236}">
                <a16:creationId xmlns:a16="http://schemas.microsoft.com/office/drawing/2014/main" id="{6E84FF3E-F435-20CC-FF8E-C907064BA717}"/>
              </a:ext>
            </a:extLst>
          </p:cNvPr>
          <p:cNvGraphicFramePr/>
          <p:nvPr>
            <p:extLst>
              <p:ext uri="{D42A27DB-BD31-4B8C-83A1-F6EECF244321}">
                <p14:modId xmlns:p14="http://schemas.microsoft.com/office/powerpoint/2010/main" val="297014809"/>
              </p:ext>
            </p:extLst>
          </p:nvPr>
        </p:nvGraphicFramePr>
        <p:xfrm>
          <a:off x="2072071" y="1422241"/>
          <a:ext cx="7923526" cy="4757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1">
            <a:extLst>
              <a:ext uri="{FF2B5EF4-FFF2-40B4-BE49-F238E27FC236}">
                <a16:creationId xmlns:a16="http://schemas.microsoft.com/office/drawing/2014/main" id="{3676EBA2-4507-835E-E214-7B5C249EEAB5}"/>
              </a:ext>
            </a:extLst>
          </p:cNvPr>
          <p:cNvSpPr txBox="1">
            <a:spLocks/>
          </p:cNvSpPr>
          <p:nvPr/>
        </p:nvSpPr>
        <p:spPr>
          <a:xfrm>
            <a:off x="1608578" y="77338"/>
            <a:ext cx="8667750"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Topic modelling</a:t>
            </a:r>
          </a:p>
        </p:txBody>
      </p:sp>
    </p:spTree>
    <p:extLst>
      <p:ext uri="{BB962C8B-B14F-4D97-AF65-F5344CB8AC3E}">
        <p14:creationId xmlns:p14="http://schemas.microsoft.com/office/powerpoint/2010/main" val="238703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B187762B-92AE-1B8D-E6B8-035907BD991A}"/>
              </a:ext>
            </a:extLst>
          </p:cNvPr>
          <p:cNvSpPr txBox="1">
            <a:spLocks/>
          </p:cNvSpPr>
          <p:nvPr/>
        </p:nvSpPr>
        <p:spPr>
          <a:xfrm>
            <a:off x="1590879" y="65540"/>
            <a:ext cx="8667750" cy="873442"/>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Topic modelling </a:t>
            </a:r>
          </a:p>
        </p:txBody>
      </p:sp>
      <p:sp>
        <p:nvSpPr>
          <p:cNvPr id="17" name="object 4">
            <a:extLst>
              <a:ext uri="{FF2B5EF4-FFF2-40B4-BE49-F238E27FC236}">
                <a16:creationId xmlns:a16="http://schemas.microsoft.com/office/drawing/2014/main" id="{27BC6DC9-371D-3F34-06DD-7EE8AD7649CA}"/>
              </a:ext>
            </a:extLst>
          </p:cNvPr>
          <p:cNvSpPr/>
          <p:nvPr/>
        </p:nvSpPr>
        <p:spPr>
          <a:xfrm>
            <a:off x="1424216" y="2628677"/>
            <a:ext cx="8671704" cy="3794329"/>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Box 17">
            <a:extLst>
              <a:ext uri="{FF2B5EF4-FFF2-40B4-BE49-F238E27FC236}">
                <a16:creationId xmlns:a16="http://schemas.microsoft.com/office/drawing/2014/main" id="{72410E3E-3851-B276-21C5-7D6E5E4B6539}"/>
              </a:ext>
            </a:extLst>
          </p:cNvPr>
          <p:cNvSpPr txBox="1"/>
          <p:nvPr/>
        </p:nvSpPr>
        <p:spPr>
          <a:xfrm>
            <a:off x="892935" y="1204175"/>
            <a:ext cx="97407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Through LDA, able to reveal unique healthcare subjects, such as therapy and medicine, disease diagnosis and prevention, and healthcare providers and services. Improve the extraction of medical insights, facilitate quick information retrieval, and assist in thorough clinical text analysis.</a:t>
            </a:r>
          </a:p>
        </p:txBody>
      </p:sp>
    </p:spTree>
    <p:extLst>
      <p:ext uri="{BB962C8B-B14F-4D97-AF65-F5344CB8AC3E}">
        <p14:creationId xmlns:p14="http://schemas.microsoft.com/office/powerpoint/2010/main" val="244619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8B2BC18-7C97-F523-9B46-C0A892CB5ECE}"/>
              </a:ext>
            </a:extLst>
          </p:cNvPr>
          <p:cNvSpPr txBox="1">
            <a:spLocks/>
          </p:cNvSpPr>
          <p:nvPr/>
        </p:nvSpPr>
        <p:spPr>
          <a:xfrm>
            <a:off x="1608578" y="77338"/>
            <a:ext cx="8667750"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Conclusion</a:t>
            </a:r>
          </a:p>
        </p:txBody>
      </p:sp>
      <p:sp>
        <p:nvSpPr>
          <p:cNvPr id="207" name="TextBox 206">
            <a:extLst>
              <a:ext uri="{FF2B5EF4-FFF2-40B4-BE49-F238E27FC236}">
                <a16:creationId xmlns:a16="http://schemas.microsoft.com/office/drawing/2014/main" id="{CF901318-D37B-DE2E-ACCF-4C492065F1EF}"/>
              </a:ext>
            </a:extLst>
          </p:cNvPr>
          <p:cNvSpPr txBox="1"/>
          <p:nvPr/>
        </p:nvSpPr>
        <p:spPr>
          <a:xfrm>
            <a:off x="1150513" y="1526146"/>
            <a:ext cx="969779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Sets the stage for future research by indicating the potential for continued refinement of NLP models and incorporation of domain-specific knowledge for more targeted healthcare analyses. </a:t>
            </a:r>
            <a:endParaRPr lang="en-US" sz="2000" dirty="0">
              <a:ea typeface="Calibri"/>
              <a:cs typeface="Calibri"/>
            </a:endParaRPr>
          </a:p>
          <a:p>
            <a:endParaRPr lang="en-US" sz="2000" dirty="0">
              <a:ea typeface="Calibri"/>
              <a:cs typeface="Calibri"/>
            </a:endParaRPr>
          </a:p>
          <a:p>
            <a:r>
              <a:rPr lang="en-US" sz="2000" dirty="0"/>
              <a:t>• The application of advanced natural language processing technologies provided a thorough grasp of the healthcare dataset, illustrating the capabilities of NLP in dealing with complex medical language. </a:t>
            </a:r>
            <a:endParaRPr lang="en-US" sz="2000" dirty="0">
              <a:ea typeface="Calibri"/>
              <a:cs typeface="Calibri"/>
            </a:endParaRPr>
          </a:p>
          <a:p>
            <a:endParaRPr lang="en-US" sz="2000" dirty="0">
              <a:ea typeface="Calibri"/>
              <a:cs typeface="Calibri"/>
            </a:endParaRPr>
          </a:p>
          <a:p>
            <a:r>
              <a:rPr lang="en-US" sz="2000" dirty="0"/>
              <a:t>• Potential applications include enhancing information retrieval systems and improving decision-making in the healthcare domain. </a:t>
            </a:r>
            <a:endParaRPr lang="en-US" sz="2000" dirty="0">
              <a:ea typeface="Calibri"/>
              <a:cs typeface="Calibri"/>
            </a:endParaRPr>
          </a:p>
          <a:p>
            <a:endParaRPr lang="en-US" sz="2000" dirty="0">
              <a:ea typeface="Calibri"/>
              <a:cs typeface="Calibri"/>
            </a:endParaRPr>
          </a:p>
          <a:p>
            <a:r>
              <a:rPr lang="en-US" sz="2000" dirty="0"/>
              <a:t>• Identification of essential subjects: illnesses, treatments, and healthcare providers through topic modeling. </a:t>
            </a:r>
            <a:endParaRPr lang="en-US" sz="2000" dirty="0">
              <a:ea typeface="Calibri"/>
              <a:cs typeface="Calibri"/>
            </a:endParaRPr>
          </a:p>
          <a:p>
            <a:endParaRPr lang="en-US" sz="2000" dirty="0">
              <a:ea typeface="Calibri"/>
              <a:cs typeface="Calibri"/>
            </a:endParaRPr>
          </a:p>
          <a:p>
            <a:r>
              <a:rPr lang="en-US" sz="2000" dirty="0"/>
              <a:t>• Results open the way for improved information retrieval and knowledge extraction.</a:t>
            </a:r>
            <a:endParaRPr lang="en-US" sz="2000" dirty="0">
              <a:ea typeface="Calibri"/>
              <a:cs typeface="Calibri"/>
            </a:endParaRPr>
          </a:p>
        </p:txBody>
      </p:sp>
    </p:spTree>
    <p:extLst>
      <p:ext uri="{BB962C8B-B14F-4D97-AF65-F5344CB8AC3E}">
        <p14:creationId xmlns:p14="http://schemas.microsoft.com/office/powerpoint/2010/main" val="325141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65F0F-96D2-1057-A7DC-DD4FA2DE36A3}"/>
              </a:ext>
            </a:extLst>
          </p:cNvPr>
          <p:cNvSpPr>
            <a:spLocks noGrp="1"/>
          </p:cNvSpPr>
          <p:nvPr>
            <p:ph type="body" sz="quarter" idx="11"/>
          </p:nvPr>
        </p:nvSpPr>
        <p:spPr>
          <a:xfrm>
            <a:off x="378625" y="1318396"/>
            <a:ext cx="11432950" cy="5498198"/>
          </a:xfrm>
        </p:spPr>
        <p:txBody>
          <a:bodyPr lIns="91440" tIns="45720" rIns="91440" bIns="45720" anchor="t"/>
          <a:lstStyle/>
          <a:p>
            <a:pPr marL="285750" indent="-285750" algn="just">
              <a:buFont typeface="Arial,Sans-Serif"/>
              <a:buChar char="•"/>
            </a:pPr>
            <a:r>
              <a:rPr lang="en-US" sz="2400" dirty="0"/>
              <a:t>Jacqueline Peng, </a:t>
            </a:r>
            <a:r>
              <a:rPr lang="en-US" sz="2400" dirty="0" err="1"/>
              <a:t>Mengge</a:t>
            </a:r>
            <a:r>
              <a:rPr lang="en-US" sz="2400" dirty="0"/>
              <a:t> Zhao, James Havrilla, Cong Liu, Chunhua Weng, Whitney Guthrie, Robert Schultz, Kai Wang and Yunyun </a:t>
            </a:r>
            <a:r>
              <a:rPr lang="en-US" sz="2400" dirty="0" err="1"/>
              <a:t>Zhou,Natural</a:t>
            </a:r>
            <a:r>
              <a:rPr lang="en-US" sz="2400" dirty="0"/>
              <a:t> language processing (NLP) tools in extracting biomedical concepts from research articles: a case study on autism spectrum disorder,30 Dec 2020.\</a:t>
            </a:r>
            <a:endParaRPr lang="en-US" sz="2400" dirty="0">
              <a:ea typeface="Calibri"/>
              <a:cs typeface="Calibri"/>
            </a:endParaRPr>
          </a:p>
          <a:p>
            <a:pPr marL="285750" indent="-285750" algn="just">
              <a:buFont typeface="Arial,Sans-Serif"/>
              <a:buChar char="•"/>
            </a:pPr>
            <a:r>
              <a:rPr lang="en-US" sz="2400" dirty="0"/>
              <a:t>Naila Camila da </a:t>
            </a:r>
            <a:r>
              <a:rPr lang="en-US" sz="2400" dirty="0" err="1"/>
              <a:t>Rocha,Abner</a:t>
            </a:r>
            <a:r>
              <a:rPr lang="en-US" sz="2400" dirty="0"/>
              <a:t> Macola Pacheco Barbosa ,Yaron Oliveira </a:t>
            </a:r>
            <a:r>
              <a:rPr lang="en-US" sz="2400" dirty="0" err="1"/>
              <a:t>Schnr,Juliana</a:t>
            </a:r>
            <a:r>
              <a:rPr lang="en-US" sz="2400" dirty="0"/>
              <a:t> Machado-Rugolo ,Luis Gustavo </a:t>
            </a:r>
            <a:r>
              <a:rPr lang="en-US" sz="2400" dirty="0" err="1"/>
              <a:t>Modelli</a:t>
            </a:r>
            <a:r>
              <a:rPr lang="en-US" sz="2400" dirty="0"/>
              <a:t> de </a:t>
            </a:r>
            <a:r>
              <a:rPr lang="en-US" sz="2400" dirty="0" err="1"/>
              <a:t>Andrade,Jose</a:t>
            </a:r>
            <a:r>
              <a:rPr lang="en-US" sz="2400" dirty="0"/>
              <a:t> ́ Eduardo Corrente and </a:t>
            </a:r>
            <a:r>
              <a:rPr lang="en-US" sz="2400" dirty="0" err="1"/>
              <a:t>Liciana</a:t>
            </a:r>
            <a:r>
              <a:rPr lang="en-US" sz="2400" dirty="0"/>
              <a:t> Vaz de Arruda </a:t>
            </a:r>
            <a:r>
              <a:rPr lang="en-US" sz="2400" dirty="0" err="1"/>
              <a:t>Silveira,Natural</a:t>
            </a:r>
            <a:r>
              <a:rPr lang="en-US" sz="2400" dirty="0"/>
              <a:t> Language Processing to Extract Information from Portuguese-Language Medical Records, 29 December 2022.</a:t>
            </a:r>
            <a:endParaRPr lang="en-US" sz="2400" dirty="0">
              <a:ea typeface="Calibri"/>
              <a:cs typeface="Calibri"/>
            </a:endParaRPr>
          </a:p>
          <a:p>
            <a:pPr marL="285750" indent="-285750" algn="just">
              <a:buFont typeface="Arial,Sans-Serif"/>
              <a:buChar char="•"/>
            </a:pPr>
            <a:r>
              <a:rPr lang="en-US" sz="2400" dirty="0"/>
              <a:t>S. </a:t>
            </a:r>
            <a:r>
              <a:rPr lang="en-US" sz="2400" dirty="0" err="1"/>
              <a:t>Biruntha,M</a:t>
            </a:r>
            <a:r>
              <a:rPr lang="en-US" sz="2400" dirty="0"/>
              <a:t> </a:t>
            </a:r>
            <a:r>
              <a:rPr lang="en-US" sz="2400" dirty="0" err="1"/>
              <a:t>Revathy,Raashma</a:t>
            </a:r>
            <a:r>
              <a:rPr lang="en-US" sz="2400" dirty="0"/>
              <a:t> </a:t>
            </a:r>
            <a:r>
              <a:rPr lang="en-US" sz="2400" dirty="0" err="1"/>
              <a:t>Mahaboob</a:t>
            </a:r>
            <a:r>
              <a:rPr lang="en-US" sz="2400" dirty="0"/>
              <a:t>, V Meenakshi, Comprehensive Review of Deep learning Techniques in Electronic </a:t>
            </a:r>
            <a:r>
              <a:rPr lang="en-US" sz="2400" dirty="0">
                <a:latin typeface="Calibri"/>
                <a:ea typeface="Calibri"/>
                <a:cs typeface="Calibri"/>
              </a:rPr>
              <a:t>Medical Records</a:t>
            </a:r>
            <a:r>
              <a:rPr lang="en-US" sz="2400" dirty="0"/>
              <a:t>.</a:t>
            </a:r>
            <a:endParaRPr lang="en-US" sz="2400" dirty="0">
              <a:ea typeface="Calibri"/>
              <a:cs typeface="Calibri"/>
            </a:endParaRPr>
          </a:p>
          <a:p>
            <a:pPr marL="285750" indent="-285750" algn="just">
              <a:buFont typeface="Arial,Sans-Serif"/>
              <a:buChar char="•"/>
            </a:pPr>
            <a:r>
              <a:rPr lang="en-US" sz="2400">
                <a:latin typeface="Calibri"/>
                <a:ea typeface="Calibri"/>
                <a:cs typeface="Calibri"/>
              </a:rPr>
              <a:t>Links to GitHub files: </a:t>
            </a:r>
            <a:r>
              <a:rPr lang="en-US" sz="2400" dirty="0">
                <a:ea typeface="+mn-lt"/>
                <a:cs typeface="+mn-lt"/>
                <a:hlinkClick r:id="rId2"/>
              </a:rPr>
              <a:t>https://github.com/NahidFathima/Grop6Project_5731</a:t>
            </a:r>
            <a:r>
              <a:rPr lang="en-US" sz="2400" dirty="0">
                <a:ea typeface="+mn-lt"/>
                <a:cs typeface="+mn-lt"/>
              </a:rPr>
              <a:t> </a:t>
            </a:r>
          </a:p>
          <a:p>
            <a:pPr marL="285750" indent="-285750" algn="just">
              <a:buFont typeface="Arial,Sans-Serif"/>
              <a:buChar char="•"/>
            </a:pPr>
            <a:r>
              <a:rPr lang="en-US" sz="2400">
                <a:latin typeface="Calibri"/>
                <a:ea typeface="Calibri"/>
                <a:cs typeface="Calibri"/>
              </a:rPr>
              <a:t>Link to OneDrive folder with files : </a:t>
            </a:r>
            <a:r>
              <a:rPr lang="en-US" sz="2400" dirty="0">
                <a:ea typeface="+mn-lt"/>
                <a:cs typeface="+mn-lt"/>
                <a:hlinkClick r:id="rId3"/>
              </a:rPr>
              <a:t>INFO5731_GROUP6project</a:t>
            </a:r>
            <a:r>
              <a:rPr lang="en-US" sz="2400" dirty="0">
                <a:ea typeface="+mn-lt"/>
                <a:cs typeface="+mn-lt"/>
              </a:rPr>
              <a:t> </a:t>
            </a:r>
          </a:p>
        </p:txBody>
      </p:sp>
      <p:sp>
        <p:nvSpPr>
          <p:cNvPr id="4" name="Text Placeholder 1">
            <a:extLst>
              <a:ext uri="{FF2B5EF4-FFF2-40B4-BE49-F238E27FC236}">
                <a16:creationId xmlns:a16="http://schemas.microsoft.com/office/drawing/2014/main" id="{13975B14-1157-CAFE-DFC2-5A838671D30F}"/>
              </a:ext>
            </a:extLst>
          </p:cNvPr>
          <p:cNvSpPr txBox="1">
            <a:spLocks/>
          </p:cNvSpPr>
          <p:nvPr/>
        </p:nvSpPr>
        <p:spPr>
          <a:xfrm>
            <a:off x="1608578" y="77338"/>
            <a:ext cx="8667750"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References</a:t>
            </a:r>
          </a:p>
        </p:txBody>
      </p:sp>
    </p:spTree>
    <p:extLst>
      <p:ext uri="{BB962C8B-B14F-4D97-AF65-F5344CB8AC3E}">
        <p14:creationId xmlns:p14="http://schemas.microsoft.com/office/powerpoint/2010/main" val="118450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372603" y="130433"/>
            <a:ext cx="8667750" cy="873442"/>
          </a:xfrm>
        </p:spPr>
        <p:txBody>
          <a:bodyPr/>
          <a:lstStyle/>
          <a:p>
            <a:pPr algn="ctr"/>
            <a:r>
              <a:rPr lang="en-US" dirty="0"/>
              <a:t>Table of contents</a:t>
            </a:r>
          </a:p>
        </p:txBody>
      </p:sp>
      <p:graphicFrame>
        <p:nvGraphicFramePr>
          <p:cNvPr id="5" name="Text Placeholder 2">
            <a:extLst>
              <a:ext uri="{FF2B5EF4-FFF2-40B4-BE49-F238E27FC236}">
                <a16:creationId xmlns:a16="http://schemas.microsoft.com/office/drawing/2014/main" id="{6AFC0D49-A489-CCF6-61F0-291543FCD0C1}"/>
              </a:ext>
            </a:extLst>
          </p:cNvPr>
          <p:cNvGraphicFramePr/>
          <p:nvPr>
            <p:extLst>
              <p:ext uri="{D42A27DB-BD31-4B8C-83A1-F6EECF244321}">
                <p14:modId xmlns:p14="http://schemas.microsoft.com/office/powerpoint/2010/main" val="2887348340"/>
              </p:ext>
            </p:extLst>
          </p:nvPr>
        </p:nvGraphicFramePr>
        <p:xfrm>
          <a:off x="458204" y="1013365"/>
          <a:ext cx="11322808" cy="557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307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2DE9C5B-8248-9D7C-A250-7E702AD2F422}"/>
              </a:ext>
            </a:extLst>
          </p:cNvPr>
          <p:cNvSpPr>
            <a:spLocks noGrp="1"/>
          </p:cNvSpPr>
          <p:nvPr>
            <p:ph type="body" sz="quarter" idx="10"/>
          </p:nvPr>
        </p:nvSpPr>
        <p:spPr>
          <a:xfrm>
            <a:off x="1372603" y="130433"/>
            <a:ext cx="8667750" cy="873442"/>
          </a:xfrm>
        </p:spPr>
        <p:txBody>
          <a:bodyPr lIns="91440" tIns="45720" rIns="91440" bIns="45720" anchor="t"/>
          <a:lstStyle/>
          <a:p>
            <a:pPr algn="ctr"/>
            <a:r>
              <a:rPr lang="en-US" dirty="0"/>
              <a:t>Introduction</a:t>
            </a:r>
            <a:endParaRPr lang="en-US">
              <a:cs typeface="Calibri"/>
            </a:endParaRPr>
          </a:p>
        </p:txBody>
      </p:sp>
      <p:sp>
        <p:nvSpPr>
          <p:cNvPr id="3" name="TextBox 2">
            <a:extLst>
              <a:ext uri="{FF2B5EF4-FFF2-40B4-BE49-F238E27FC236}">
                <a16:creationId xmlns:a16="http://schemas.microsoft.com/office/drawing/2014/main" id="{E234B4D9-5386-E666-1678-E9054FA11F70}"/>
              </a:ext>
            </a:extLst>
          </p:cNvPr>
          <p:cNvSpPr txBox="1"/>
          <p:nvPr/>
        </p:nvSpPr>
        <p:spPr>
          <a:xfrm>
            <a:off x="667555" y="1708598"/>
            <a:ext cx="1042759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In this project, we study how to use Natural Language Processing (NLP) methods to the analysis of a variety of clinical text datasets, such as research papers and patient records. Finding important patterns, recognizing important medical entities, and revealing hidden connections within this intricate textual data are our main goals. </a:t>
            </a:r>
            <a:endParaRPr lang="en-US">
              <a:ea typeface="Calibri" panose="020F0502020204030204"/>
              <a:cs typeface="Calibri" panose="020F0502020204030204"/>
            </a:endParaRPr>
          </a:p>
          <a:p>
            <a:pPr algn="just"/>
            <a:endParaRPr lang="en-US" sz="2400" dirty="0">
              <a:ea typeface="+mn-lt"/>
              <a:cs typeface="+mn-lt"/>
            </a:endParaRPr>
          </a:p>
          <a:p>
            <a:pPr algn="just"/>
            <a:r>
              <a:rPr lang="en-US" sz="2400" dirty="0">
                <a:ea typeface="+mn-lt"/>
                <a:cs typeface="+mn-lt"/>
              </a:rPr>
              <a:t>We aim to overcome the inherent complexity of clinical language by utilizing advanced language processing technology to extract useful insights that can improve medical decision-making and further clinical research. This work demonstrates how NLP can be revolutionary in deciphering the complex web of clinical narratives and promoting a more knowledgeable and data-driven healthcare setting.</a:t>
            </a:r>
            <a:endParaRPr lang="en-US">
              <a:ea typeface="Calibri"/>
              <a:cs typeface="Calibri"/>
            </a:endParaRPr>
          </a:p>
        </p:txBody>
      </p:sp>
    </p:spTree>
    <p:extLst>
      <p:ext uri="{BB962C8B-B14F-4D97-AF65-F5344CB8AC3E}">
        <p14:creationId xmlns:p14="http://schemas.microsoft.com/office/powerpoint/2010/main" val="116646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C4D6D-E812-AE5B-9AB8-2A7ED7C23D6A}"/>
              </a:ext>
            </a:extLst>
          </p:cNvPr>
          <p:cNvSpPr>
            <a:spLocks noGrp="1"/>
          </p:cNvSpPr>
          <p:nvPr>
            <p:ph type="body" sz="quarter" idx="10"/>
          </p:nvPr>
        </p:nvSpPr>
        <p:spPr>
          <a:xfrm>
            <a:off x="793705" y="377956"/>
            <a:ext cx="4911412" cy="873442"/>
          </a:xfrm>
        </p:spPr>
        <p:txBody>
          <a:bodyPr lIns="91440" tIns="45720" rIns="91440" bIns="45720" anchor="t"/>
          <a:lstStyle/>
          <a:p>
            <a:r>
              <a:rPr lang="en-US" sz="4800" dirty="0">
                <a:cs typeface="Calibri"/>
              </a:rPr>
              <a:t>Related Work </a:t>
            </a:r>
            <a:endParaRPr lang="en-US" sz="4800" dirty="0"/>
          </a:p>
        </p:txBody>
      </p:sp>
      <p:sp>
        <p:nvSpPr>
          <p:cNvPr id="3" name="Text Placeholder 2">
            <a:extLst>
              <a:ext uri="{FF2B5EF4-FFF2-40B4-BE49-F238E27FC236}">
                <a16:creationId xmlns:a16="http://schemas.microsoft.com/office/drawing/2014/main" id="{CF57D732-B0D4-ACF5-1A7A-E51F1C3ECE54}"/>
              </a:ext>
            </a:extLst>
          </p:cNvPr>
          <p:cNvSpPr>
            <a:spLocks noGrp="1"/>
          </p:cNvSpPr>
          <p:nvPr>
            <p:ph type="body" sz="quarter" idx="11"/>
          </p:nvPr>
        </p:nvSpPr>
        <p:spPr>
          <a:xfrm>
            <a:off x="1244466" y="2703879"/>
            <a:ext cx="5329976" cy="1042298"/>
          </a:xfrm>
        </p:spPr>
        <p:txBody>
          <a:bodyPr lIns="91440" tIns="45720" rIns="91440" bIns="45720" anchor="t"/>
          <a:lstStyle/>
          <a:p>
            <a:endParaRPr lang="en-US">
              <a:ea typeface="+mn-lt"/>
              <a:cs typeface="+mn-lt"/>
            </a:endParaRPr>
          </a:p>
          <a:p>
            <a:endParaRPr lang="en-US" dirty="0">
              <a:ea typeface="+mn-lt"/>
              <a:cs typeface="+mn-lt"/>
            </a:endParaRPr>
          </a:p>
          <a:p>
            <a:endParaRPr lang="en-US" dirty="0">
              <a:cs typeface="Calibri"/>
            </a:endParaRPr>
          </a:p>
        </p:txBody>
      </p:sp>
      <p:sp>
        <p:nvSpPr>
          <p:cNvPr id="253" name="TextBox 252">
            <a:extLst>
              <a:ext uri="{FF2B5EF4-FFF2-40B4-BE49-F238E27FC236}">
                <a16:creationId xmlns:a16="http://schemas.microsoft.com/office/drawing/2014/main" id="{DFB41B5E-B857-78D4-7D74-058BA0FBCA22}"/>
              </a:ext>
            </a:extLst>
          </p:cNvPr>
          <p:cNvSpPr txBox="1"/>
          <p:nvPr/>
        </p:nvSpPr>
        <p:spPr>
          <a:xfrm>
            <a:off x="786146" y="1462288"/>
            <a:ext cx="1006430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1.Recent advancements in neural language models, such as BERT and GPT, have had a profound impact on extracting medical information from clinical texts. Reference: Devlin, J., Chang, M. W., Lee, K., &amp; Toutanova, K. (2018). "BERT: Pre-training of Deep Bidirectional Transformers for Language Understanding."</a:t>
            </a:r>
            <a:endParaRPr lang="en-US" sz="2000" dirty="0">
              <a:ea typeface="Calibri"/>
              <a:cs typeface="Calibri"/>
            </a:endParaRPr>
          </a:p>
          <a:p>
            <a:endParaRPr lang="en-US" sz="2000" dirty="0">
              <a:ea typeface="Calibri"/>
              <a:cs typeface="Calibri"/>
            </a:endParaRPr>
          </a:p>
          <a:p>
            <a:r>
              <a:rPr lang="en-US" sz="2000" dirty="0"/>
              <a:t> 2.Li et al. (2022) proposed a unique strategy for medical entity detection and connection extraction. Their approach leverages pretrained language models to enhance the comprehension of complex medical concepts and relationships. Reference: Li, Xi, et al. "Clinical Relation Extraction Using Transformer-based Models." 2021. </a:t>
            </a:r>
            <a:endParaRPr lang="en-US" sz="2000" dirty="0">
              <a:ea typeface="Calibri"/>
              <a:cs typeface="Calibri"/>
            </a:endParaRPr>
          </a:p>
          <a:p>
            <a:endParaRPr lang="en-US" sz="2000" dirty="0">
              <a:ea typeface="Calibri"/>
              <a:cs typeface="Calibri"/>
            </a:endParaRPr>
          </a:p>
          <a:p>
            <a:r>
              <a:rPr lang="en-US" sz="2000" dirty="0"/>
              <a:t>3.Yang, Xi, et al. (2021) delved into critical aspects of using transformers for clinical relation extraction. Reference: Yang, Xi, et al. "Clinical Relation Extraction Using Transformer-based Models." 2021.</a:t>
            </a:r>
            <a:endParaRPr lang="en-US" sz="2000">
              <a:ea typeface="Calibri"/>
              <a:cs typeface="Calibri"/>
            </a:endParaRPr>
          </a:p>
        </p:txBody>
      </p:sp>
    </p:spTree>
    <p:extLst>
      <p:ext uri="{BB962C8B-B14F-4D97-AF65-F5344CB8AC3E}">
        <p14:creationId xmlns:p14="http://schemas.microsoft.com/office/powerpoint/2010/main" val="318598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CEEEF259-88E5-F4A4-C97C-C6CB50B545A8}"/>
              </a:ext>
            </a:extLst>
          </p:cNvPr>
          <p:cNvSpPr txBox="1">
            <a:spLocks/>
          </p:cNvSpPr>
          <p:nvPr/>
        </p:nvSpPr>
        <p:spPr>
          <a:xfrm>
            <a:off x="804690" y="-335858"/>
            <a:ext cx="5291663" cy="162877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pPr>
            <a:r>
              <a:rPr lang="en-US" sz="4000">
                <a:latin typeface="+mj-lt"/>
                <a:ea typeface="+mj-ea"/>
                <a:cs typeface="+mj-cs"/>
              </a:rPr>
              <a:t>Purpose of Analysis</a:t>
            </a:r>
          </a:p>
        </p:txBody>
      </p:sp>
      <p:sp>
        <p:nvSpPr>
          <p:cNvPr id="2" name="TextBox 1">
            <a:extLst>
              <a:ext uri="{FF2B5EF4-FFF2-40B4-BE49-F238E27FC236}">
                <a16:creationId xmlns:a16="http://schemas.microsoft.com/office/drawing/2014/main" id="{C2903050-CA81-F189-0CCE-FE1EAAE98221}"/>
              </a:ext>
            </a:extLst>
          </p:cNvPr>
          <p:cNvSpPr txBox="1"/>
          <p:nvPr/>
        </p:nvSpPr>
        <p:spPr>
          <a:xfrm>
            <a:off x="194990" y="6446165"/>
            <a:ext cx="184731" cy="276999"/>
          </a:xfrm>
          <a:prstGeom prst="rect">
            <a:avLst/>
          </a:prstGeom>
          <a:noFill/>
        </p:spPr>
        <p:txBody>
          <a:bodyPr wrap="none" lIns="91440" tIns="45720" rIns="91440" bIns="45720" rtlCol="0" anchor="t">
            <a:spAutoFit/>
          </a:bodyPr>
          <a:lstStyle/>
          <a:p>
            <a:pPr>
              <a:spcAft>
                <a:spcPts val="600"/>
              </a:spcAft>
            </a:pPr>
            <a:endParaRPr lang="en-US" sz="1200"/>
          </a:p>
        </p:txBody>
      </p:sp>
      <p:graphicFrame>
        <p:nvGraphicFramePr>
          <p:cNvPr id="8" name="Text Placeholder 2">
            <a:extLst>
              <a:ext uri="{FF2B5EF4-FFF2-40B4-BE49-F238E27FC236}">
                <a16:creationId xmlns:a16="http://schemas.microsoft.com/office/drawing/2014/main" id="{D2192D80-6D91-4BC2-0078-E6D825D893FE}"/>
              </a:ext>
            </a:extLst>
          </p:cNvPr>
          <p:cNvGraphicFramePr/>
          <p:nvPr>
            <p:extLst>
              <p:ext uri="{D42A27DB-BD31-4B8C-83A1-F6EECF244321}">
                <p14:modId xmlns:p14="http://schemas.microsoft.com/office/powerpoint/2010/main" val="139261138"/>
              </p:ext>
            </p:extLst>
          </p:nvPr>
        </p:nvGraphicFramePr>
        <p:xfrm>
          <a:off x="804691" y="1391119"/>
          <a:ext cx="10282225" cy="499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59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590879" y="65540"/>
            <a:ext cx="8667750" cy="873442"/>
          </a:xfrm>
        </p:spPr>
        <p:txBody>
          <a:bodyPr/>
          <a:lstStyle/>
          <a:p>
            <a:r>
              <a:rPr lang="en-US" dirty="0"/>
              <a:t>Questions to be answered</a:t>
            </a:r>
          </a:p>
        </p:txBody>
      </p:sp>
      <p:graphicFrame>
        <p:nvGraphicFramePr>
          <p:cNvPr id="6" name="Text Placeholder 2">
            <a:extLst>
              <a:ext uri="{FF2B5EF4-FFF2-40B4-BE49-F238E27FC236}">
                <a16:creationId xmlns:a16="http://schemas.microsoft.com/office/drawing/2014/main" id="{2329D15A-E3D1-7B02-7F04-C7F1A7BC9F58}"/>
              </a:ext>
            </a:extLst>
          </p:cNvPr>
          <p:cNvGraphicFramePr/>
          <p:nvPr>
            <p:extLst>
              <p:ext uri="{D42A27DB-BD31-4B8C-83A1-F6EECF244321}">
                <p14:modId xmlns:p14="http://schemas.microsoft.com/office/powerpoint/2010/main" val="2550544708"/>
              </p:ext>
            </p:extLst>
          </p:nvPr>
        </p:nvGraphicFramePr>
        <p:xfrm>
          <a:off x="458204" y="1189358"/>
          <a:ext cx="11322808" cy="5217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78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5E64BBE9-8DDC-FC0F-6DA2-BDCF7A4D5EED}"/>
              </a:ext>
            </a:extLst>
          </p:cNvPr>
          <p:cNvSpPr txBox="1">
            <a:spLocks/>
          </p:cNvSpPr>
          <p:nvPr/>
        </p:nvSpPr>
        <p:spPr>
          <a:xfrm>
            <a:off x="-287290" y="280188"/>
            <a:ext cx="4492849"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600" dirty="0"/>
              <a:t>Steps followed</a:t>
            </a:r>
          </a:p>
        </p:txBody>
      </p:sp>
      <p:sp>
        <p:nvSpPr>
          <p:cNvPr id="2" name="TextBox 1">
            <a:extLst>
              <a:ext uri="{FF2B5EF4-FFF2-40B4-BE49-F238E27FC236}">
                <a16:creationId xmlns:a16="http://schemas.microsoft.com/office/drawing/2014/main" id="{22969254-00CA-FED0-2F6E-2745440C1350}"/>
              </a:ext>
            </a:extLst>
          </p:cNvPr>
          <p:cNvSpPr txBox="1"/>
          <p:nvPr/>
        </p:nvSpPr>
        <p:spPr>
          <a:xfrm>
            <a:off x="194990" y="6446165"/>
            <a:ext cx="184731" cy="276999"/>
          </a:xfrm>
          <a:prstGeom prst="rect">
            <a:avLst/>
          </a:prstGeom>
          <a:noFill/>
        </p:spPr>
        <p:txBody>
          <a:bodyPr wrap="none" lIns="91440" tIns="45720" rIns="91440" bIns="45720" rtlCol="0" anchor="t">
            <a:spAutoFit/>
          </a:bodyPr>
          <a:lstStyle/>
          <a:p>
            <a:endParaRPr lang="en-US" sz="1200" dirty="0">
              <a:ea typeface="Calibri"/>
              <a:cs typeface="Calibri"/>
            </a:endParaRPr>
          </a:p>
        </p:txBody>
      </p:sp>
      <p:pic>
        <p:nvPicPr>
          <p:cNvPr id="3" name="Picture 2" descr="A diagram of a software company&#10;&#10;Description automatically generated">
            <a:extLst>
              <a:ext uri="{FF2B5EF4-FFF2-40B4-BE49-F238E27FC236}">
                <a16:creationId xmlns:a16="http://schemas.microsoft.com/office/drawing/2014/main" id="{642C70F8-248E-719D-E30B-39EC9DFFBE65}"/>
              </a:ext>
            </a:extLst>
          </p:cNvPr>
          <p:cNvPicPr>
            <a:picLocks noChangeAspect="1"/>
          </p:cNvPicPr>
          <p:nvPr/>
        </p:nvPicPr>
        <p:blipFill>
          <a:blip r:embed="rId2"/>
          <a:stretch>
            <a:fillRect/>
          </a:stretch>
        </p:blipFill>
        <p:spPr>
          <a:xfrm>
            <a:off x="3590776" y="281304"/>
            <a:ext cx="6329644" cy="6340850"/>
          </a:xfrm>
          <a:prstGeom prst="rect">
            <a:avLst/>
          </a:prstGeom>
        </p:spPr>
      </p:pic>
    </p:spTree>
    <p:extLst>
      <p:ext uri="{BB962C8B-B14F-4D97-AF65-F5344CB8AC3E}">
        <p14:creationId xmlns:p14="http://schemas.microsoft.com/office/powerpoint/2010/main" val="395633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E2F5A81D-D532-0E61-6195-8CA1B4964C8E}"/>
              </a:ext>
            </a:extLst>
          </p:cNvPr>
          <p:cNvSpPr txBox="1">
            <a:spLocks/>
          </p:cNvSpPr>
          <p:nvPr/>
        </p:nvSpPr>
        <p:spPr>
          <a:xfrm>
            <a:off x="407592" y="-3153"/>
            <a:ext cx="5291663" cy="162877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pPr>
            <a:r>
              <a:rPr lang="en-US" sz="4000">
                <a:latin typeface="+mj-lt"/>
                <a:ea typeface="+mj-ea"/>
                <a:cs typeface="+mj-cs"/>
              </a:rPr>
              <a:t>Data Collection</a:t>
            </a:r>
          </a:p>
        </p:txBody>
      </p:sp>
      <p:graphicFrame>
        <p:nvGraphicFramePr>
          <p:cNvPr id="6" name="Text Placeholder 2">
            <a:extLst>
              <a:ext uri="{FF2B5EF4-FFF2-40B4-BE49-F238E27FC236}">
                <a16:creationId xmlns:a16="http://schemas.microsoft.com/office/drawing/2014/main" id="{0CD2C3AB-344F-D20F-357C-28713B0983F5}"/>
              </a:ext>
            </a:extLst>
          </p:cNvPr>
          <p:cNvGraphicFramePr/>
          <p:nvPr>
            <p:extLst>
              <p:ext uri="{D42A27DB-BD31-4B8C-83A1-F6EECF244321}">
                <p14:modId xmlns:p14="http://schemas.microsoft.com/office/powerpoint/2010/main" val="2391222089"/>
              </p:ext>
            </p:extLst>
          </p:nvPr>
        </p:nvGraphicFramePr>
        <p:xfrm>
          <a:off x="557847" y="2432160"/>
          <a:ext cx="4068171" cy="2862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65" name="Picture 1664" descr="A screenshot of a computer&#10;&#10;Description automatically generated">
            <a:extLst>
              <a:ext uri="{FF2B5EF4-FFF2-40B4-BE49-F238E27FC236}">
                <a16:creationId xmlns:a16="http://schemas.microsoft.com/office/drawing/2014/main" id="{E53F03E1-6E6B-21E2-EF08-03DF66CF6804}"/>
              </a:ext>
            </a:extLst>
          </p:cNvPr>
          <p:cNvPicPr>
            <a:picLocks noChangeAspect="1"/>
          </p:cNvPicPr>
          <p:nvPr/>
        </p:nvPicPr>
        <p:blipFill>
          <a:blip r:embed="rId7"/>
          <a:stretch>
            <a:fillRect/>
          </a:stretch>
        </p:blipFill>
        <p:spPr>
          <a:xfrm>
            <a:off x="5142963" y="2896449"/>
            <a:ext cx="6370749" cy="2664228"/>
          </a:xfrm>
          <a:prstGeom prst="rect">
            <a:avLst/>
          </a:prstGeom>
        </p:spPr>
      </p:pic>
    </p:spTree>
    <p:extLst>
      <p:ext uri="{BB962C8B-B14F-4D97-AF65-F5344CB8AC3E}">
        <p14:creationId xmlns:p14="http://schemas.microsoft.com/office/powerpoint/2010/main" val="4313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96A34155-72D8-3BBD-4CA5-1E1E1BB07858}"/>
              </a:ext>
            </a:extLst>
          </p:cNvPr>
          <p:cNvSpPr txBox="1">
            <a:spLocks/>
          </p:cNvSpPr>
          <p:nvPr/>
        </p:nvSpPr>
        <p:spPr>
          <a:xfrm>
            <a:off x="1590879" y="65540"/>
            <a:ext cx="8667750" cy="8734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Data Cleaning</a:t>
            </a:r>
          </a:p>
        </p:txBody>
      </p:sp>
      <p:graphicFrame>
        <p:nvGraphicFramePr>
          <p:cNvPr id="6" name="Text Placeholder 2">
            <a:extLst>
              <a:ext uri="{FF2B5EF4-FFF2-40B4-BE49-F238E27FC236}">
                <a16:creationId xmlns:a16="http://schemas.microsoft.com/office/drawing/2014/main" id="{170C5B5E-849E-55BC-CD3E-3126BDCF928C}"/>
              </a:ext>
            </a:extLst>
          </p:cNvPr>
          <p:cNvGraphicFramePr/>
          <p:nvPr>
            <p:extLst>
              <p:ext uri="{D42A27DB-BD31-4B8C-83A1-F6EECF244321}">
                <p14:modId xmlns:p14="http://schemas.microsoft.com/office/powerpoint/2010/main" val="3294164183"/>
              </p:ext>
            </p:extLst>
          </p:nvPr>
        </p:nvGraphicFramePr>
        <p:xfrm>
          <a:off x="318565" y="938982"/>
          <a:ext cx="11503742"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541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3750</TotalTime>
  <Words>1529</Words>
  <Application>Microsoft Office PowerPoint</Application>
  <PresentationFormat>Widescreen</PresentationFormat>
  <Paragraphs>255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Arti Phadke</cp:lastModifiedBy>
  <cp:revision>694</cp:revision>
  <cp:lastPrinted>2019-10-14T17:07:34Z</cp:lastPrinted>
  <dcterms:created xsi:type="dcterms:W3CDTF">2019-07-08T18:39:15Z</dcterms:created>
  <dcterms:modified xsi:type="dcterms:W3CDTF">2023-12-15T05:59:03Z</dcterms:modified>
</cp:coreProperties>
</file>