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3280" cy="4037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Ramadan and its significance in social life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0" y="3962520"/>
            <a:ext cx="9295560" cy="28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Submitted By </a:t>
            </a:r>
            <a:endParaRPr b="0" lang="en-US" sz="3200" spc="-1" strike="noStrike">
              <a:latin typeface="Arial"/>
            </a:endParaRPr>
          </a:p>
          <a:p>
            <a:pPr marL="514440" indent="-513720" algn="ctr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Mashfika Zerin </a:t>
            </a:r>
            <a:endParaRPr b="0" lang="en-US" sz="3200" spc="-1" strike="noStrike">
              <a:latin typeface="Arial"/>
            </a:endParaRPr>
          </a:p>
          <a:p>
            <a:pPr marL="514440" indent="-513720" algn="ctr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Nahid Hasan Ashik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8686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Ramadan and Social factors  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2362320"/>
            <a:ext cx="8152560" cy="37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1.Family Attachment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2Realationship with neighbor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3.Relationship with maid servant 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00028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Findings 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you interact with people more in Ramadan?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you interact with your relatives more in Ramadan?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Does your bonding with others get stronger in Ramadan? 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you help others in Ramadan?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332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outcome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1.Social Interaction</a:t>
            </a:r>
            <a:endParaRPr b="0" lang="en-US" sz="32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2.Social Bonding</a:t>
            </a:r>
            <a:endParaRPr b="0" lang="en-US" sz="32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3.Increase Tolerance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49480" y="1967400"/>
            <a:ext cx="86450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Ramadan is an eagerly awaited interval for muslims to utilize the absence of food , drink , and other luxuries, as an opportunity to concentrate on prayer , meditation and worship.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2133720" y="2209680"/>
            <a:ext cx="487656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LibreOffice/6.2.2.2$Linux_X86_64 LibreOffice_project/20$Build-2</Application>
  <Words>108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Mashfika Zerin</dc:creator>
  <dc:description/>
  <dc:language>en-US</dc:language>
  <cp:lastModifiedBy/>
  <dcterms:modified xsi:type="dcterms:W3CDTF">2019-07-16T23:07:10Z</dcterms:modified>
  <cp:revision>21</cp:revision>
  <dc:subject/>
  <dc:title>Ramadan and its significance in social life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