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6.png" ContentType="image/pn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-228600"/>
            <a:ext cx="9143280" cy="3504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Ramadan and its significance in social life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276720"/>
            <a:ext cx="6400080" cy="28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Submitted By </a:t>
            </a:r>
            <a:endParaRPr b="0" lang="en-US" sz="3200" spc="-1" strike="noStrike">
              <a:latin typeface="Arial"/>
            </a:endParaRPr>
          </a:p>
          <a:p>
            <a:pPr marL="514440" indent="-513720" algn="ctr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Nahid Hasan Ashik </a:t>
            </a:r>
            <a:endParaRPr b="0" lang="en-US" sz="3200" spc="-1" strike="noStrike">
              <a:latin typeface="Arial"/>
            </a:endParaRPr>
          </a:p>
          <a:p>
            <a:pPr marL="514440" indent="-513720" algn="ctr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Mashfika Zerin </a:t>
            </a:r>
            <a:endParaRPr b="0" lang="en-US" sz="3200" spc="-1" strike="noStrike">
              <a:latin typeface="Arial"/>
            </a:endParaRPr>
          </a:p>
          <a:p>
            <a:pPr marL="514440" indent="-513720" algn="ctr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Mahfuz Alam Sizan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Ramadan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91440" y="990360"/>
            <a:ext cx="8938800" cy="511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533520"/>
            <a:ext cx="9143280" cy="220896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Ramadan and social factors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00200" y="2666880"/>
            <a:ext cx="5942880" cy="28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1.Family Attachment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2.Realationship with neighbor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3.Relationship with maid servant 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381160" cy="193428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Expected Outcome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295280" y="2362320"/>
            <a:ext cx="6171480" cy="24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Social Interaction</a:t>
            </a: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Social Bonding </a:t>
            </a: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Helping each other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LibreOffice/6.2.8.2$Linux_X86_64 LibreOffice_project/20$Build-2</Application>
  <Words>44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Mashfika Zerin</dc:creator>
  <dc:description/>
  <dc:language>en-US</dc:language>
  <cp:lastModifiedBy/>
  <dcterms:modified xsi:type="dcterms:W3CDTF">2020-01-22T04:45:42Z</dcterms:modified>
  <cp:revision>14</cp:revision>
  <dc:subject/>
  <dc:title>Ramadan and its significance in social life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