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9" r:id="rId1"/>
  </p:sldMasterIdLst>
  <p:notesMasterIdLst>
    <p:notesMasterId r:id="rId16"/>
  </p:notesMasterIdLst>
  <p:sldIdLst>
    <p:sldId id="256" r:id="rId2"/>
    <p:sldId id="348" r:id="rId3"/>
    <p:sldId id="371" r:id="rId4"/>
    <p:sldId id="367" r:id="rId5"/>
    <p:sldId id="379" r:id="rId6"/>
    <p:sldId id="382" r:id="rId7"/>
    <p:sldId id="368" r:id="rId8"/>
    <p:sldId id="377" r:id="rId9"/>
    <p:sldId id="380" r:id="rId10"/>
    <p:sldId id="378" r:id="rId11"/>
    <p:sldId id="373" r:id="rId12"/>
    <p:sldId id="375" r:id="rId13"/>
    <p:sldId id="369" r:id="rId14"/>
    <p:sldId id="381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utura" panose="02020800000000000000" charset="0"/>
      <p:bold r:id="rId21"/>
    </p:embeddedFont>
    <p:embeddedFont>
      <p:font typeface="Roboto Slab" panose="020B0604020202020204" charset="0"/>
      <p:regular r:id="rId22"/>
      <p:bold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91A2A6-5AE1-4BB9-8166-C44026A5E72F}">
          <p14:sldIdLst>
            <p14:sldId id="256"/>
            <p14:sldId id="348"/>
            <p14:sldId id="371"/>
            <p14:sldId id="367"/>
            <p14:sldId id="379"/>
            <p14:sldId id="382"/>
            <p14:sldId id="368"/>
            <p14:sldId id="377"/>
            <p14:sldId id="380"/>
            <p14:sldId id="378"/>
            <p14:sldId id="373"/>
            <p14:sldId id="375"/>
            <p14:sldId id="369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580" autoAdjust="0"/>
  </p:normalViewPr>
  <p:slideViewPr>
    <p:cSldViewPr>
      <p:cViewPr varScale="1">
        <p:scale>
          <a:sx n="113" d="100"/>
          <a:sy n="113" d="100"/>
        </p:scale>
        <p:origin x="48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3237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3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6" y="1991851"/>
            <a:ext cx="580740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10/12/2022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>
    <p:fade thruBlk="1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yrP1CZN3D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2"/>
          <p:cNvSpPr txBox="1">
            <a:spLocks/>
          </p:cNvSpPr>
          <p:nvPr/>
        </p:nvSpPr>
        <p:spPr>
          <a:xfrm>
            <a:off x="609600" y="895350"/>
            <a:ext cx="7772400" cy="320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>
              <a:buClrTx/>
              <a:buSzPts val="5800"/>
              <a:defRPr/>
            </a:pPr>
            <a:r>
              <a:rPr lang="en-US" sz="6000" b="1" kern="1200" dirty="0">
                <a:solidFill>
                  <a:srgbClr val="002060"/>
                </a:solidFill>
                <a:latin typeface="Roboto Slab" charset="0"/>
                <a:ea typeface="Roboto Slab" charset="0"/>
                <a:cs typeface="+mj-cs"/>
              </a:rPr>
              <a:t>Smart Dustbin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Slab" charset="0"/>
              <a:ea typeface="Roboto Slab" charset="0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00400" y="192741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1100" y="819150"/>
            <a:ext cx="5638800" cy="3758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#include &lt;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Servo.h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&gt;   //servo library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; 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trigPin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5;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echoPin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3;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 10;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long duration, dist, average;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long aver[3];   //array for average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void setup() {   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Serial.begin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(9600);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servo.attach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);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pinMode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trigPin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OUTPUT);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pinMode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echoPin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INPUT);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(0);         //close cap on power on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delay(100);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servo.detach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();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00400" y="328332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819150"/>
            <a:ext cx="518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void measure() {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digitalWrite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(10,HIGH);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digitalWrite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trigPin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LOW);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delayMicroseconds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(5);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digitalWrite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trigPin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HIGH);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delayMicroseconds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(15);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digitalWrite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trigPin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LOW);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pinMode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echoPin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INPUT);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duration =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pulseIn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echoPin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HIGH);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dist = (duration/2) / 29.1;    //obtain distance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void loop() {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for (int i=0;i&lt;=2;i++) {   //average distance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measure();           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aver[i]=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dist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;        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delay(10);              //delay between measurements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}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dist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=(aver[0]+aver[1]+aver[2])/3; 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00400" y="438150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002296"/>
            <a:ext cx="5257800" cy="283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if ( dist&lt;50 ) {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//Change distance as per your need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servo.attach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servoPin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delay(1);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(0);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delay(3000);   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servo.write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(150);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delay(1000);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servo.detach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();     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Serial.print</a:t>
            </a: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(dist);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00400" y="709332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1581150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https://www.youtube.com/watch?v=9yrP1CZN3Ds</a:t>
            </a:r>
            <a:endParaRPr lang="en-US" sz="2000" dirty="0">
              <a:solidFill>
                <a:schemeClr val="accent6">
                  <a:lumMod val="10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Tinkercad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https://www.tinkercad.com/things/ijFN4qfyQ2I-wiring-components/editel?lessonid=EB4XNWQJ1WEOONK&amp;projectid=OLORCO6L20FZRZ7&amp;collectionid=undefined#/lesson-viewer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5800" y="89535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</a:pPr>
            <a:r>
              <a:rPr lang="en-US" sz="72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Thank you</a:t>
            </a:r>
          </a:p>
          <a:p>
            <a:pPr marL="0" lvl="0" indent="0" algn="ctr">
              <a:lnSpc>
                <a:spcPct val="150000"/>
              </a:lnSpc>
            </a:pPr>
            <a:r>
              <a:rPr lang="en-US" sz="4800" b="1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Any Question? </a:t>
            </a:r>
          </a:p>
        </p:txBody>
      </p:sp>
    </p:spTree>
    <p:extLst>
      <p:ext uri="{BB962C8B-B14F-4D97-AF65-F5344CB8AC3E}">
        <p14:creationId xmlns:p14="http://schemas.microsoft.com/office/powerpoint/2010/main" val="33409381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11455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Ovishek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Sen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Lecturer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CSE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Southeast University, Dhaka.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1775996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u="sng" dirty="0">
                <a:latin typeface="Times New Roman" pitchFamily="18" charset="0"/>
                <a:cs typeface="Times New Roman" pitchFamily="18" charset="0"/>
              </a:rPr>
              <a:t>Submitted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5172" y="1483608"/>
            <a:ext cx="3869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Nahidul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Haque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Nirab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2018100000023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Batch: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49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Shafikul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Islam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2017000000174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Batch: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45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Johurul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Islam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2019000000113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Batch: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51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04775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1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;p12"/>
          <p:cNvSpPr txBox="1">
            <a:spLocks/>
          </p:cNvSpPr>
          <p:nvPr/>
        </p:nvSpPr>
        <p:spPr>
          <a:xfrm>
            <a:off x="2438400" y="742950"/>
            <a:ext cx="4419600" cy="68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 algn="ctr">
              <a:buClrTx/>
              <a:buSzPts val="5800"/>
              <a:defRPr/>
            </a:pPr>
            <a:r>
              <a:rPr lang="en-US" sz="4800" b="1" kern="1200" dirty="0">
                <a:solidFill>
                  <a:srgbClr val="002060"/>
                </a:solidFill>
                <a:latin typeface="Roboto Slab" charset="0"/>
                <a:ea typeface="Roboto Slab" charset="0"/>
                <a:cs typeface="+mj-cs"/>
              </a:rPr>
              <a:t>Smart Dustbin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Slab" charset="0"/>
              <a:ea typeface="Roboto Slab" charset="0"/>
              <a:cs typeface="+mj-cs"/>
            </a:endParaRPr>
          </a:p>
        </p:txBody>
      </p:sp>
      <p:pic>
        <p:nvPicPr>
          <p:cNvPr id="4" name="Picture 3" descr="10470915615222335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57350"/>
            <a:ext cx="3169744" cy="2933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00400" y="438150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Equipments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123950"/>
            <a:ext cx="563880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ARDUINO Uno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SG90 Micro-servo motor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Ultrasonic Sensor HC-SR04 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Connecting wire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Bucket/Bin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ARDUINO IDE (Application)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Power Supply 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81375" y="421341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Circuit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77274"/>
            <a:ext cx="8763000" cy="40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381375" y="421341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Block  Diagram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97986"/>
            <a:ext cx="5524500" cy="379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150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190875" y="361950"/>
            <a:ext cx="2514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Servo Motor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1352550"/>
            <a:ext cx="7924800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Industry </a:t>
            </a:r>
          </a:p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radio-controlled airplanes </a:t>
            </a:r>
          </a:p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robots</a:t>
            </a:r>
          </a:p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by the aerospace industry</a:t>
            </a:r>
          </a:p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many radio controlled toys.</a:t>
            </a:r>
          </a:p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electronic devices </a:t>
            </a:r>
          </a:p>
          <a:p>
            <a:pPr marL="342900" lvl="2" indent="-34290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in automobiles.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09800" y="692523"/>
            <a:ext cx="4038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Ultrasonic Distance Sensor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50495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Smart Dustbin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Glass for blind people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Toy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Drone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Parking radar 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Automatic hand wash sanitizer </a:t>
            </a:r>
          </a:p>
        </p:txBody>
      </p:sp>
    </p:spTree>
    <p:extLst>
      <p:ext uri="{BB962C8B-B14F-4D97-AF65-F5344CB8AC3E}">
        <p14:creationId xmlns:p14="http://schemas.microsoft.com/office/powerpoint/2010/main" val="3338840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438400" y="709332"/>
            <a:ext cx="4038600" cy="49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itchFamily="18" charset="0"/>
                <a:ea typeface="Futura" pitchFamily="18" charset="0"/>
                <a:cs typeface="Times New Roman" pitchFamily="18" charset="0"/>
              </a:rPr>
              <a:t>ARDUINO UNO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504950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used in all projects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upload the program</a:t>
            </a:r>
          </a:p>
        </p:txBody>
      </p:sp>
    </p:spTree>
    <p:extLst>
      <p:ext uri="{BB962C8B-B14F-4D97-AF65-F5344CB8AC3E}">
        <p14:creationId xmlns:p14="http://schemas.microsoft.com/office/powerpoint/2010/main" val="1249474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5382</TotalTime>
  <Words>484</Words>
  <Application>Microsoft Office PowerPoint</Application>
  <PresentationFormat>On-screen Show (16:9)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 Slab</vt:lpstr>
      <vt:lpstr>Tahoma</vt:lpstr>
      <vt:lpstr>Futura</vt:lpstr>
      <vt:lpstr>Times New Roman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THE RISE  OF COVID 19 CASES GLOBALLY</dc:title>
  <dc:creator>MD NAHIDUL HOQUE NIRAB</dc:creator>
  <cp:lastModifiedBy>cse</cp:lastModifiedBy>
  <cp:revision>297</cp:revision>
  <dcterms:modified xsi:type="dcterms:W3CDTF">2022-10-12T09:20:01Z</dcterms:modified>
</cp:coreProperties>
</file>