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E25F-21E7-E334-508B-5EACD798A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5B3425-F307-27F5-BA8D-E1E85BEFE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5E2F2-92E5-B6F0-561D-1B2013B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C6041D-F4D6-39AA-9D1F-F363C47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8E6DD-B893-74D6-4E6F-C1E184B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53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43942-7515-9FC3-7215-F56461F3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566E9C-A2AB-8476-A276-5165EE11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5AEC0-4764-85E0-E933-B8B01A4E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322D4-DAF7-1ED7-89BC-A43C6039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AB1D9-0FBF-B923-F218-88B2ACB0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98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E86E9F-DDCE-755E-4C38-A2C0EF592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FBDF92-7172-2B85-114F-96E4EC825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5BE70-8805-56CD-5F29-7EF4AFE9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1B52D-AA83-80F4-71DF-41FF7804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ED798C-F1C5-0E3A-DE19-3ED44677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1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831F4-1AFD-F7E5-0E9E-1CAA7C3C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6AEFB-12FB-3C11-169D-59346373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2F0DDC-398C-A025-8749-238B208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AD226-8352-AFBD-AA8B-A296DB13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E9139-5BF9-DA49-F404-2615D1D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5440F-38E8-BD0E-231E-4B31B47C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3FC5A-FF4F-DB19-9F8A-9AD10287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AE6B8C-A4BF-9A5D-BAC3-57AC1A50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A9CF1-4C69-C8B3-A05B-74DC7682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7945D-2E59-FC38-5FEF-8874FC6C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0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3C504-4050-B2F4-D938-1C597ACD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2593AF-9126-E731-66CF-704237BA5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A6600B-DC92-8E35-DDBB-77F2D96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D308E4-1B90-202B-4694-D06D992D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00123-3083-01F9-B6B0-94A8D6DB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613FF4-3CB1-F8DD-B7F7-B98B3A2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87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53407-AC0A-8690-E1F1-1B20C571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3939D-7651-CCFF-8A35-2071026C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A61574-5704-6939-1F09-BE181CDC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E75326-C4CF-C639-0482-135A2CB5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45FBB8-EC46-0857-70CD-4D35A0996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509B41-3681-AD51-6023-DAE50461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8D2A61-F888-068F-94DD-52B6A76B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BDDDBF-27FC-4BAF-DF26-640E8798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1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04ED6-32C1-21DC-992C-17DE06F7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5FF432-608F-BB81-EBD5-1A9DAC71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4D60BA-23A1-12AB-8C51-338F7B27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28B650-80F2-E2EA-FC08-3EBFFE4B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896C71-4F2F-6049-ABCC-B5B2637D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C111B1-A2FE-0353-A291-985B5E82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736029-DADA-96B0-FF7E-5082D156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83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75D40-4208-FDE6-066A-F796021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A5DFF-AA2D-82AC-516D-04905D54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96B833-CC8C-8556-68A5-F9A98E3D0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BDDA06-6AC4-40D1-CB28-6AE6A09B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95CCE6-E5E5-F092-A39A-3FF21EF7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E97656-42D1-576F-27F1-14DEAFD1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3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F4756-011D-34BB-E3AE-0BC2ECE9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1D68B0-6BFC-8FEA-00B3-22ED8E4F9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F40F9-C797-9034-0B3C-84AC5ABE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113AB0-428B-0A77-D0B4-CBF35A9B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C06B75-BC07-4289-7471-F1A326B2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470E3E-863A-E711-1EC8-87650FDC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C84D9A-51EF-4F3D-AA51-A5D93F93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0775FC-19C7-3BDF-4C1E-D112ACCC8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944ED-8581-27F2-D6F9-0155AF38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CD2D-418D-4B5E-B5B4-828B2160BD0F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04019-45D3-F3BF-1784-4B6115F18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62A736-464B-82D3-D919-2037528C1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CBE5-D68D-46BB-9080-A5C162D692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9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>
            <a:extLst>
              <a:ext uri="{FF2B5EF4-FFF2-40B4-BE49-F238E27FC236}">
                <a16:creationId xmlns:a16="http://schemas.microsoft.com/office/drawing/2014/main" id="{F90A2FBD-8A4B-41A4-93A8-648B7193AF87}"/>
              </a:ext>
            </a:extLst>
          </p:cNvPr>
          <p:cNvSpPr/>
          <p:nvPr/>
        </p:nvSpPr>
        <p:spPr>
          <a:xfrm>
            <a:off x="357352" y="649019"/>
            <a:ext cx="2249214" cy="41095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Données d’entrée</a:t>
            </a:r>
          </a:p>
          <a:p>
            <a:pPr algn="ctr"/>
            <a:endParaRPr lang="fr-FR" u="sng" dirty="0"/>
          </a:p>
          <a:p>
            <a:pPr algn="ctr"/>
            <a:r>
              <a:rPr lang="fr-FR" dirty="0"/>
              <a:t>Sur plusieurs années et 49 stations : 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r>
              <a:rPr lang="fr-FR" dirty="0"/>
              <a:t>Ensoleillement</a:t>
            </a:r>
          </a:p>
          <a:p>
            <a:pPr algn="ctr"/>
            <a:r>
              <a:rPr lang="fr-FR" dirty="0"/>
              <a:t>Températures</a:t>
            </a:r>
          </a:p>
          <a:p>
            <a:pPr algn="ctr"/>
            <a:r>
              <a:rPr lang="fr-FR" dirty="0"/>
              <a:t>Vent (vitesse, orientation)</a:t>
            </a:r>
          </a:p>
          <a:p>
            <a:pPr algn="ctr"/>
            <a:r>
              <a:rPr lang="fr-FR" dirty="0"/>
              <a:t>Nuages</a:t>
            </a:r>
          </a:p>
          <a:p>
            <a:pPr algn="ctr"/>
            <a:r>
              <a:rPr lang="fr-FR" dirty="0"/>
              <a:t>Pluies</a:t>
            </a:r>
          </a:p>
          <a:p>
            <a:pPr algn="ctr"/>
            <a:r>
              <a:rPr lang="fr-FR" dirty="0"/>
              <a:t>….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A97CAAC-7E90-40BC-FFAF-80338F0EBFEE}"/>
              </a:ext>
            </a:extLst>
          </p:cNvPr>
          <p:cNvSpPr/>
          <p:nvPr/>
        </p:nvSpPr>
        <p:spPr>
          <a:xfrm>
            <a:off x="2732690" y="2158567"/>
            <a:ext cx="735724" cy="10904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DE5F8C-CFAA-7731-9082-46DAF96B45EC}"/>
              </a:ext>
            </a:extLst>
          </p:cNvPr>
          <p:cNvSpPr/>
          <p:nvPr/>
        </p:nvSpPr>
        <p:spPr>
          <a:xfrm>
            <a:off x="3534103" y="1618598"/>
            <a:ext cx="2017986" cy="189186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Visualisation des données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253B31-1909-F781-29D9-00A7E62BED33}"/>
              </a:ext>
            </a:extLst>
          </p:cNvPr>
          <p:cNvSpPr/>
          <p:nvPr/>
        </p:nvSpPr>
        <p:spPr>
          <a:xfrm>
            <a:off x="6639913" y="1618598"/>
            <a:ext cx="2017986" cy="1891862"/>
          </a:xfrm>
          <a:prstGeom prst="ellipse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Préparation des données</a:t>
            </a:r>
            <a:endParaRPr lang="fr-FR" dirty="0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71D4CCB-C08A-F65B-79FB-4644F174DDB5}"/>
              </a:ext>
            </a:extLst>
          </p:cNvPr>
          <p:cNvSpPr/>
          <p:nvPr/>
        </p:nvSpPr>
        <p:spPr>
          <a:xfrm>
            <a:off x="5747844" y="2087621"/>
            <a:ext cx="735724" cy="10904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96E77A7-581E-C2FB-0C6C-56DA30A52A5E}"/>
              </a:ext>
            </a:extLst>
          </p:cNvPr>
          <p:cNvSpPr/>
          <p:nvPr/>
        </p:nvSpPr>
        <p:spPr>
          <a:xfrm>
            <a:off x="8814244" y="2019305"/>
            <a:ext cx="735724" cy="10904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59267F-F1ED-A580-BC7D-A5311BEB4DE3}"/>
              </a:ext>
            </a:extLst>
          </p:cNvPr>
          <p:cNvSpPr/>
          <p:nvPr/>
        </p:nvSpPr>
        <p:spPr>
          <a:xfrm>
            <a:off x="9706313" y="1481963"/>
            <a:ext cx="2338542" cy="2301764"/>
          </a:xfrm>
          <a:prstGeom prst="ellipse">
            <a:avLst/>
          </a:prstGeom>
          <a:solidFill>
            <a:srgbClr val="7030A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Evaluations</a:t>
            </a:r>
            <a:r>
              <a:rPr lang="fr-FR" dirty="0"/>
              <a:t> </a:t>
            </a:r>
            <a:r>
              <a:rPr lang="fr-FR" u="sng" dirty="0"/>
              <a:t>de modèles </a:t>
            </a:r>
            <a:r>
              <a:rPr lang="fr-FR" dirty="0"/>
              <a:t>et choix du meilleur, </a:t>
            </a:r>
            <a:r>
              <a:rPr lang="fr-FR" u="sng" dirty="0"/>
              <a:t>vérification des hypothèses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5972D91-D03B-B1B6-F26B-A757F8156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1" y="4491613"/>
            <a:ext cx="2795095" cy="146967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DCF67C-78E7-D3F2-7FA7-894746FC7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59" y="3642004"/>
            <a:ext cx="3028950" cy="1514475"/>
          </a:xfrm>
          <a:prstGeom prst="rect">
            <a:avLst/>
          </a:prstGeom>
        </p:spPr>
      </p:pic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E750620-316C-CD8D-5ACD-D74005401B30}"/>
              </a:ext>
            </a:extLst>
          </p:cNvPr>
          <p:cNvSpPr/>
          <p:nvPr/>
        </p:nvSpPr>
        <p:spPr>
          <a:xfrm rot="5400000">
            <a:off x="10389485" y="4196265"/>
            <a:ext cx="735724" cy="10904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A61D6C6-CE95-45D0-3E66-746294B067CD}"/>
              </a:ext>
            </a:extLst>
          </p:cNvPr>
          <p:cNvSpPr/>
          <p:nvPr/>
        </p:nvSpPr>
        <p:spPr>
          <a:xfrm>
            <a:off x="9706313" y="5299141"/>
            <a:ext cx="2102069" cy="14696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u="sng" dirty="0"/>
              <a:t>Limites et prospective pour un futur déploiement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4D3591-F7DA-C7EB-3F73-6D0E18E6DAE3}"/>
              </a:ext>
            </a:extLst>
          </p:cNvPr>
          <p:cNvSpPr/>
          <p:nvPr/>
        </p:nvSpPr>
        <p:spPr>
          <a:xfrm>
            <a:off x="6639913" y="3783727"/>
            <a:ext cx="20113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Drop na</a:t>
            </a:r>
          </a:p>
          <a:p>
            <a:pPr algn="ctr"/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Normalisation? 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1285F-1ABF-0E37-9B7B-3CDB2C269885}"/>
              </a:ext>
            </a:extLst>
          </p:cNvPr>
          <p:cNvSpPr/>
          <p:nvPr/>
        </p:nvSpPr>
        <p:spPr>
          <a:xfrm>
            <a:off x="9669709" y="3783727"/>
            <a:ext cx="217527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Accuracy</a:t>
            </a:r>
            <a:r>
              <a:rPr lang="fr-FR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f1, AUC…</a:t>
            </a:r>
          </a:p>
        </p:txBody>
      </p:sp>
    </p:spTree>
    <p:extLst>
      <p:ext uri="{BB962C8B-B14F-4D97-AF65-F5344CB8AC3E}">
        <p14:creationId xmlns:p14="http://schemas.microsoft.com/office/powerpoint/2010/main" val="3316024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1</cp:revision>
  <dcterms:created xsi:type="dcterms:W3CDTF">2022-09-05T19:38:38Z</dcterms:created>
  <dcterms:modified xsi:type="dcterms:W3CDTF">2022-09-05T19:38:45Z</dcterms:modified>
</cp:coreProperties>
</file>