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3"/>
  </p:sldMasterIdLst>
  <p:notesMasterIdLst>
    <p:notesMasterId r:id="rId10"/>
  </p:notesMasterIdLst>
  <p:sldIdLst>
    <p:sldId id="278" r:id="rId4"/>
    <p:sldId id="270" r:id="rId5"/>
    <p:sldId id="264" r:id="rId6"/>
    <p:sldId id="274" r:id="rId7"/>
    <p:sldId id="275" r:id="rId8"/>
    <p:sldId id="27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4" d="100"/>
          <a:sy n="84" d="100"/>
        </p:scale>
        <p:origin x="538"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17AE75-4EC4-49CE-B55D-DDF80A846627}" type="datetimeFigureOut">
              <a:rPr lang="en-US" smtClean="0"/>
              <a:pPr/>
              <a:t>5/4/2023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8E3E31-6B9E-4894-BFF9-4AF1479D02BE}" type="slidenum">
              <a:rPr lang="en-US" smtClean="0"/>
              <a:pPr/>
              <a:t>‹#›</a:t>
            </a:fld>
            <a:endParaRPr lang="en-US"/>
          </a:p>
        </p:txBody>
      </p:sp>
    </p:spTree>
    <p:extLst>
      <p:ext uri="{BB962C8B-B14F-4D97-AF65-F5344CB8AC3E}">
        <p14:creationId xmlns:p14="http://schemas.microsoft.com/office/powerpoint/2010/main" val="3471261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pPr/>
              <a:t>1</a:t>
            </a:fld>
            <a:endParaRPr lang="en-US" dirty="0"/>
          </a:p>
        </p:txBody>
      </p:sp>
    </p:spTree>
    <p:extLst>
      <p:ext uri="{BB962C8B-B14F-4D97-AF65-F5344CB8AC3E}">
        <p14:creationId xmlns:p14="http://schemas.microsoft.com/office/powerpoint/2010/main" val="3264305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78E3E31-6B9E-4894-BFF9-4AF1479D02BE}" type="slidenum">
              <a:rPr lang="en-US" smtClean="0"/>
              <a:pPr/>
              <a:t>3</a:t>
            </a:fld>
            <a:endParaRPr lang="en-US"/>
          </a:p>
        </p:txBody>
      </p:sp>
    </p:spTree>
    <p:extLst>
      <p:ext uri="{BB962C8B-B14F-4D97-AF65-F5344CB8AC3E}">
        <p14:creationId xmlns:p14="http://schemas.microsoft.com/office/powerpoint/2010/main" val="80243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B1C570-8F41-49C6-93C0-CFC052201E2B}" type="datetime1">
              <a:rPr lang="en-US" smtClean="0"/>
              <a:pPr/>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116092-E93D-4B0E-B02D-9F9C353EAE67}" type="datetime1">
              <a:rPr lang="en-US" smtClean="0"/>
              <a:pPr/>
              <a:t>5/4/2023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96F35F-3F64-40FB-87EE-9C02354E18B9}" type="datetime1">
              <a:rPr lang="en-US" smtClean="0"/>
              <a:pPr/>
              <a:t>5/4/2023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0A6206-77AB-4272-A72F-E87F61B711EF}" type="datetime1">
              <a:rPr lang="en-US" smtClean="0"/>
              <a:pPr/>
              <a:t>5/4/2023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1F790A-2E8E-48BA-91E1-461A6762EFBA}" type="datetime1">
              <a:rPr lang="en-US" smtClean="0"/>
              <a:pPr/>
              <a:t>5/4/2023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42B4F5-8527-42CE-9505-CE7BD67F67CD}" type="datetime1">
              <a:rPr lang="en-US" smtClean="0"/>
              <a:pPr/>
              <a:t>5/4/2023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3B4D846-D8DA-4F29-A485-DD7199D48F03}" type="datetime1">
              <a:rPr lang="en-US" smtClean="0"/>
              <a:pPr/>
              <a:t>5/4/2023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B346D-346A-4B87-9D65-6ADF39188ADF}" type="datetime1">
              <a:rPr lang="en-US" smtClean="0"/>
              <a:pPr/>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17DB2F-BA45-4D66-ADBD-29CFED55B4E7}" type="datetime1">
              <a:rPr lang="en-US" smtClean="0"/>
              <a:pPr/>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A5651C-A70F-4BDB-9A7A-D922E582EBC2}" type="datetime1">
              <a:rPr lang="en-US" smtClean="0"/>
              <a:pPr/>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CF8267-979C-4A8C-87F2-72FB70756B40}" type="datetime1">
              <a:rPr lang="en-US" smtClean="0"/>
              <a:pPr/>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BD295B-4B50-4D67-9A6E-7052F856634A}" type="datetime1">
              <a:rPr lang="en-US" smtClean="0"/>
              <a:pPr/>
              <a:t>5/4/2023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8F9F0C-2613-4915-9895-2497A6EBB030}" type="datetime1">
              <a:rPr lang="en-US" smtClean="0"/>
              <a:pPr/>
              <a:t>5/4/2023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E26F9A-60B8-4793-A4C8-BE2B23272617}" type="datetime1">
              <a:rPr lang="en-US" smtClean="0"/>
              <a:pPr/>
              <a:t>5/4/2023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FCEF781E-A623-43BD-95E2-A589A2AEB666}" type="datetime1">
              <a:rPr lang="en-US" smtClean="0"/>
              <a:pPr/>
              <a:t>5/4/2023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016D3-5DD6-4790-ACDE-EA401B4971CA}" type="datetime1">
              <a:rPr lang="en-US" smtClean="0"/>
              <a:pPr/>
              <a:t>5/4/2023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992102-E720-440C-BFC3-153631CC06F3}" type="datetime1">
              <a:rPr lang="en-US" smtClean="0"/>
              <a:pPr/>
              <a:t>5/4/2023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23BE0FC1-55A6-4327-883E-63090E3C23E0}" type="datetime1">
              <a:rPr lang="en-US" smtClean="0"/>
              <a:pPr/>
              <a:t>5/4/2023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 name="Picture 2">
            <a:extLst>
              <a:ext uri="{FF2B5EF4-FFF2-40B4-BE49-F238E27FC236}">
                <a16:creationId xmlns="" xmlns:a16="http://schemas.microsoft.com/office/drawing/2014/main" id="{59FACE42-44B0-4185-8ED4-9043A78C8600}"/>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4" name="Group 225">
            <a:extLst>
              <a:ext uri="{FF2B5EF4-FFF2-40B4-BE49-F238E27FC236}">
                <a16:creationId xmlns="" xmlns:a16="http://schemas.microsoft.com/office/drawing/2014/main" id="{A838DBA2-246D-4087-AE0A-6EA2B4B65AF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4288" y="0"/>
            <a:ext cx="12053888" cy="6858001"/>
            <a:chOff x="-14288" y="0"/>
            <a:chExt cx="12053888" cy="6858001"/>
          </a:xfrm>
        </p:grpSpPr>
        <p:grpSp>
          <p:nvGrpSpPr>
            <p:cNvPr id="6" name="Group 226">
              <a:extLst>
                <a:ext uri="{FF2B5EF4-FFF2-40B4-BE49-F238E27FC236}">
                  <a16:creationId xmlns="" xmlns:a16="http://schemas.microsoft.com/office/drawing/2014/main" id="{B4406F95-9579-494D-BE1E-A012A7F4CB34}"/>
                </a:ext>
                <a:ext uri="{C183D7F6-B498-43B3-948B-1728B52AA6E4}">
                  <adec:decorative xmlns="" xmlns:adec="http://schemas.microsoft.com/office/drawing/2017/decorative" val="1"/>
                </a:ext>
              </a:extLst>
            </p:cNvPr>
            <p:cNvGrpSpPr/>
            <p:nvPr>
              <p:extLst>
                <p:ext uri="{386F3935-93C4-4BCD-93E2-E3B085C9AB24}">
                  <p16:designElem xmlns=""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9" name="Rectangle 5">
                <a:extLst>
                  <a:ext uri="{FF2B5EF4-FFF2-40B4-BE49-F238E27FC236}">
                    <a16:creationId xmlns="" xmlns:a16="http://schemas.microsoft.com/office/drawing/2014/main" id="{4C8D671A-5C73-44CA-B6D0-7F3BC195BA67}"/>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40" name="Freeform 6">
                <a:extLst>
                  <a:ext uri="{FF2B5EF4-FFF2-40B4-BE49-F238E27FC236}">
                    <a16:creationId xmlns="" xmlns:a16="http://schemas.microsoft.com/office/drawing/2014/main" id="{F0DB3AC8-B5AD-4004-B0B9-74B58BECA0C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1" name="Freeform 7">
                <a:extLst>
                  <a:ext uri="{FF2B5EF4-FFF2-40B4-BE49-F238E27FC236}">
                    <a16:creationId xmlns="" xmlns:a16="http://schemas.microsoft.com/office/drawing/2014/main" id="{F3B2C8F3-E236-45B2-B2E1-8460F8FD6D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2" name="Freeform 8">
                <a:extLst>
                  <a:ext uri="{FF2B5EF4-FFF2-40B4-BE49-F238E27FC236}">
                    <a16:creationId xmlns="" xmlns:a16="http://schemas.microsoft.com/office/drawing/2014/main" id="{761EE3AC-0BC2-4A29-AD58-5CB0EEFF96C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3" name="Freeform 9">
                <a:extLst>
                  <a:ext uri="{FF2B5EF4-FFF2-40B4-BE49-F238E27FC236}">
                    <a16:creationId xmlns="" xmlns:a16="http://schemas.microsoft.com/office/drawing/2014/main" id="{38DC43BE-83DD-43F3-A21F-9B58B1074FF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4" name="Freeform 10">
                <a:extLst>
                  <a:ext uri="{FF2B5EF4-FFF2-40B4-BE49-F238E27FC236}">
                    <a16:creationId xmlns="" xmlns:a16="http://schemas.microsoft.com/office/drawing/2014/main" id="{112583CE-53E8-48F6-9F71-25A32BFD61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5" name="Freeform 11">
                <a:extLst>
                  <a:ext uri="{FF2B5EF4-FFF2-40B4-BE49-F238E27FC236}">
                    <a16:creationId xmlns="" xmlns:a16="http://schemas.microsoft.com/office/drawing/2014/main" id="{229A7966-2C4F-4334-8FB7-08521F984D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6" name="Freeform 12">
                <a:extLst>
                  <a:ext uri="{FF2B5EF4-FFF2-40B4-BE49-F238E27FC236}">
                    <a16:creationId xmlns="" xmlns:a16="http://schemas.microsoft.com/office/drawing/2014/main" id="{656FCF6A-DF5B-42AA-83C4-22CD7B9947D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7" name="Freeform 13">
                <a:extLst>
                  <a:ext uri="{FF2B5EF4-FFF2-40B4-BE49-F238E27FC236}">
                    <a16:creationId xmlns="" xmlns:a16="http://schemas.microsoft.com/office/drawing/2014/main" id="{E908B3EE-F31D-4E8D-BF3C-71F5B35F02F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8" name="Freeform 14">
                <a:extLst>
                  <a:ext uri="{FF2B5EF4-FFF2-40B4-BE49-F238E27FC236}">
                    <a16:creationId xmlns="" xmlns:a16="http://schemas.microsoft.com/office/drawing/2014/main" id="{DA9F96D7-B42C-4F80-8F26-72388FE0C2E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9" name="Freeform 15">
                <a:extLst>
                  <a:ext uri="{FF2B5EF4-FFF2-40B4-BE49-F238E27FC236}">
                    <a16:creationId xmlns="" xmlns:a16="http://schemas.microsoft.com/office/drawing/2014/main" id="{5C9D5861-5A45-408A-A25E-61ED661AD75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0" name="Line 16">
                <a:extLst>
                  <a:ext uri="{FF2B5EF4-FFF2-40B4-BE49-F238E27FC236}">
                    <a16:creationId xmlns="" xmlns:a16="http://schemas.microsoft.com/office/drawing/2014/main" id="{DEEF5DD7-13B2-4CBB-A1AE-193A618B0F0A}"/>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1" name="Freeform 17">
                <a:extLst>
                  <a:ext uri="{FF2B5EF4-FFF2-40B4-BE49-F238E27FC236}">
                    <a16:creationId xmlns="" xmlns:a16="http://schemas.microsoft.com/office/drawing/2014/main" id="{3D896DDA-5AD2-4360-9E65-A792131051C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2" name="Freeform 18">
                <a:extLst>
                  <a:ext uri="{FF2B5EF4-FFF2-40B4-BE49-F238E27FC236}">
                    <a16:creationId xmlns="" xmlns:a16="http://schemas.microsoft.com/office/drawing/2014/main" id="{C088F3B1-D893-4078-8EAE-6A3776F6754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3" name="Freeform 19">
                <a:extLst>
                  <a:ext uri="{FF2B5EF4-FFF2-40B4-BE49-F238E27FC236}">
                    <a16:creationId xmlns="" xmlns:a16="http://schemas.microsoft.com/office/drawing/2014/main" id="{23CCB367-42E1-4DEF-BABD-7457EB9F28C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4" name="Freeform 20">
                <a:extLst>
                  <a:ext uri="{FF2B5EF4-FFF2-40B4-BE49-F238E27FC236}">
                    <a16:creationId xmlns="" xmlns:a16="http://schemas.microsoft.com/office/drawing/2014/main" id="{BAFD46CE-CD21-4C8E-8ACE-B1A0B74A9044}"/>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5" name="Rectangle 21">
                <a:extLst>
                  <a:ext uri="{FF2B5EF4-FFF2-40B4-BE49-F238E27FC236}">
                    <a16:creationId xmlns="" xmlns:a16="http://schemas.microsoft.com/office/drawing/2014/main" id="{23980A26-1FFF-4434-A77C-C5A1C96A54B0}"/>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56" name="Freeform 22">
                <a:extLst>
                  <a:ext uri="{FF2B5EF4-FFF2-40B4-BE49-F238E27FC236}">
                    <a16:creationId xmlns="" xmlns:a16="http://schemas.microsoft.com/office/drawing/2014/main" id="{AE64C1E5-E917-4222-8080-3EF831FB464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7" name="Freeform 23">
                <a:extLst>
                  <a:ext uri="{FF2B5EF4-FFF2-40B4-BE49-F238E27FC236}">
                    <a16:creationId xmlns="" xmlns:a16="http://schemas.microsoft.com/office/drawing/2014/main" id="{D4D42DE6-99E5-4D28-834E-6601A7DD93A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8" name="Freeform 24">
                <a:extLst>
                  <a:ext uri="{FF2B5EF4-FFF2-40B4-BE49-F238E27FC236}">
                    <a16:creationId xmlns="" xmlns:a16="http://schemas.microsoft.com/office/drawing/2014/main" id="{194304B3-4C44-49E0-A677-19E2DA8CC9E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9" name="Freeform 25">
                <a:extLst>
                  <a:ext uri="{FF2B5EF4-FFF2-40B4-BE49-F238E27FC236}">
                    <a16:creationId xmlns="" xmlns:a16="http://schemas.microsoft.com/office/drawing/2014/main" id="{C726387F-F77D-4FB6-A177-1DC6115E849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0" name="Freeform 26">
                <a:extLst>
                  <a:ext uri="{FF2B5EF4-FFF2-40B4-BE49-F238E27FC236}">
                    <a16:creationId xmlns="" xmlns:a16="http://schemas.microsoft.com/office/drawing/2014/main" id="{2F09766D-0653-4646-BA37-8FC23294BA7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1" name="Freeform 27">
                <a:extLst>
                  <a:ext uri="{FF2B5EF4-FFF2-40B4-BE49-F238E27FC236}">
                    <a16:creationId xmlns="" xmlns:a16="http://schemas.microsoft.com/office/drawing/2014/main" id="{F50D9867-C9E0-462B-894F-B2F97E26AC1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2" name="Freeform 28">
                <a:extLst>
                  <a:ext uri="{FF2B5EF4-FFF2-40B4-BE49-F238E27FC236}">
                    <a16:creationId xmlns="" xmlns:a16="http://schemas.microsoft.com/office/drawing/2014/main" id="{44179987-9B3B-4BC1-9BDA-EC9F30A3794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3" name="Freeform 29">
                <a:extLst>
                  <a:ext uri="{FF2B5EF4-FFF2-40B4-BE49-F238E27FC236}">
                    <a16:creationId xmlns="" xmlns:a16="http://schemas.microsoft.com/office/drawing/2014/main" id="{EF0E5480-8C2D-4FFE-9357-938DF0642BB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4" name="Freeform 30">
                <a:extLst>
                  <a:ext uri="{FF2B5EF4-FFF2-40B4-BE49-F238E27FC236}">
                    <a16:creationId xmlns="" xmlns:a16="http://schemas.microsoft.com/office/drawing/2014/main" id="{FDAC2F76-95E6-4EE4-8A26-47CDAE5C62A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5" name="Freeform 31">
                <a:extLst>
                  <a:ext uri="{FF2B5EF4-FFF2-40B4-BE49-F238E27FC236}">
                    <a16:creationId xmlns="" xmlns:a16="http://schemas.microsoft.com/office/drawing/2014/main" id="{249EB4AA-5D5B-4A3A-9F2D-6E4EDF2046C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7" name="Group 227">
              <a:extLst>
                <a:ext uri="{FF2B5EF4-FFF2-40B4-BE49-F238E27FC236}">
                  <a16:creationId xmlns="" xmlns:a16="http://schemas.microsoft.com/office/drawing/2014/main" id="{375D3DC5-0B19-4EA9-A350-6218AC28CDA7}"/>
                </a:ext>
                <a:ext uri="{C183D7F6-B498-43B3-948B-1728B52AA6E4}">
                  <adec:decorative xmlns="" xmlns:adec="http://schemas.microsoft.com/office/drawing/2017/decorative" val="1"/>
                </a:ext>
              </a:extLst>
            </p:cNvPr>
            <p:cNvGrpSpPr/>
            <p:nvPr>
              <p:extLst>
                <p:ext uri="{386F3935-93C4-4BCD-93E2-E3B085C9AB24}">
                  <p16:designElem xmlns=""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29" name="Freeform 32">
                <a:extLst>
                  <a:ext uri="{FF2B5EF4-FFF2-40B4-BE49-F238E27FC236}">
                    <a16:creationId xmlns="" xmlns:a16="http://schemas.microsoft.com/office/drawing/2014/main" id="{86B5A458-9418-4EDA-9B6F-E4754ABADFA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0" name="Freeform 33">
                <a:extLst>
                  <a:ext uri="{FF2B5EF4-FFF2-40B4-BE49-F238E27FC236}">
                    <a16:creationId xmlns="" xmlns:a16="http://schemas.microsoft.com/office/drawing/2014/main" id="{6307D20D-BE6F-4BFD-8A35-230A01AD726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1" name="Freeform 34">
                <a:extLst>
                  <a:ext uri="{FF2B5EF4-FFF2-40B4-BE49-F238E27FC236}">
                    <a16:creationId xmlns="" xmlns:a16="http://schemas.microsoft.com/office/drawing/2014/main" id="{37A04039-8217-4B7F-8F43-4039DF087D8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2" name="Freeform 35">
                <a:extLst>
                  <a:ext uri="{FF2B5EF4-FFF2-40B4-BE49-F238E27FC236}">
                    <a16:creationId xmlns="" xmlns:a16="http://schemas.microsoft.com/office/drawing/2014/main" id="{CA6CE641-5DEB-4A06-B9C3-B726A334C2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3" name="Freeform 36">
                <a:extLst>
                  <a:ext uri="{FF2B5EF4-FFF2-40B4-BE49-F238E27FC236}">
                    <a16:creationId xmlns="" xmlns:a16="http://schemas.microsoft.com/office/drawing/2014/main" id="{D08C7C1C-DF39-4479-94BD-47E71DE4221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4" name="Freeform 37">
                <a:extLst>
                  <a:ext uri="{FF2B5EF4-FFF2-40B4-BE49-F238E27FC236}">
                    <a16:creationId xmlns="" xmlns:a16="http://schemas.microsoft.com/office/drawing/2014/main" id="{27C5EAA7-E449-48C0-9B14-E677E6ECF89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5" name="Freeform 38">
                <a:extLst>
                  <a:ext uri="{FF2B5EF4-FFF2-40B4-BE49-F238E27FC236}">
                    <a16:creationId xmlns="" xmlns:a16="http://schemas.microsoft.com/office/drawing/2014/main" id="{AA6A8A39-39D4-41FE-9974-CB46106A73D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6" name="Freeform 39">
                <a:extLst>
                  <a:ext uri="{FF2B5EF4-FFF2-40B4-BE49-F238E27FC236}">
                    <a16:creationId xmlns="" xmlns:a16="http://schemas.microsoft.com/office/drawing/2014/main" id="{433C6D82-AE91-4A0C-97C6-34399C90847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7" name="Freeform 40">
                <a:extLst>
                  <a:ext uri="{FF2B5EF4-FFF2-40B4-BE49-F238E27FC236}">
                    <a16:creationId xmlns="" xmlns:a16="http://schemas.microsoft.com/office/drawing/2014/main" id="{D4C06E36-D233-423A-BC95-5B4D5BE35CB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8" name="Rectangle 41">
                <a:extLst>
                  <a:ext uri="{FF2B5EF4-FFF2-40B4-BE49-F238E27FC236}">
                    <a16:creationId xmlns="" xmlns:a16="http://schemas.microsoft.com/office/drawing/2014/main" id="{E1B0EEC1-CF7A-4761-B477-941DB41A83DF}"/>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grpSp>
      <p:grpSp>
        <p:nvGrpSpPr>
          <p:cNvPr id="8" name="Group 266">
            <a:extLst>
              <a:ext uri="{FF2B5EF4-FFF2-40B4-BE49-F238E27FC236}">
                <a16:creationId xmlns="" xmlns:a16="http://schemas.microsoft.com/office/drawing/2014/main" id="{9AE4726C-1831-4FE3-9A11-227F0DC2F0B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1"/>
            <a:ext cx="12192003" cy="6858001"/>
            <a:chOff x="0" y="-1"/>
            <a:chExt cx="12192003" cy="6858001"/>
          </a:xfrm>
        </p:grpSpPr>
        <p:sp useBgFill="1">
          <p:nvSpPr>
            <p:cNvPr id="268" name="Rectangle 267">
              <a:extLst>
                <a:ext uri="{FF2B5EF4-FFF2-40B4-BE49-F238E27FC236}">
                  <a16:creationId xmlns="" xmlns:a16="http://schemas.microsoft.com/office/drawing/2014/main" id="{B651D7F7-8C54-448E-A268-1CBFAD87D43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9" name="Picture 2">
              <a:extLst>
                <a:ext uri="{FF2B5EF4-FFF2-40B4-BE49-F238E27FC236}">
                  <a16:creationId xmlns="" xmlns:a16="http://schemas.microsoft.com/office/drawing/2014/main" id="{E3B56E94-40E1-489A-98B2-A3238D66A064}"/>
                </a:ext>
                <a:ext uri="{C183D7F6-B498-43B3-948B-1728B52AA6E4}">
                  <adec:decorative xmlns="" xmlns:adec="http://schemas.microsoft.com/office/drawing/2017/decorative" val="1"/>
                </a:ext>
              </a:extLst>
            </p:cNvPr>
            <p:cNvPicPr>
              <a:picLocks noChangeAspect="1" noChangeArrowheads="1"/>
            </p:cNvPicPr>
            <p:nvPr>
              <p:extLst>
                <p:ext uri="{386F3935-93C4-4BCD-93E2-E3B085C9AB24}">
                  <p16:designElem xmlns=""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 xmlns:a16="http://schemas.microsoft.com/office/drawing/2014/main" id="{4D687081-16D7-4BC5-A7DB-E70117439F85}"/>
              </a:ext>
            </a:extLst>
          </p:cNvPr>
          <p:cNvSpPr>
            <a:spLocks noGrp="1"/>
          </p:cNvSpPr>
          <p:nvPr>
            <p:ph type="ctrTitle"/>
          </p:nvPr>
        </p:nvSpPr>
        <p:spPr>
          <a:xfrm>
            <a:off x="4772862" y="388939"/>
            <a:ext cx="7021273" cy="621443"/>
          </a:xfrm>
        </p:spPr>
        <p:txBody>
          <a:bodyPr vert="horz" lIns="91440" tIns="45720" rIns="91440" bIns="45720" rtlCol="0" anchor="ctr">
            <a:normAutofit fontScale="90000"/>
          </a:bodyPr>
          <a:lstStyle/>
          <a:p>
            <a:r>
              <a:rPr lang="en-US" dirty="0">
                <a:solidFill>
                  <a:schemeClr val="accent2">
                    <a:lumMod val="40000"/>
                    <a:lumOff val="60000"/>
                  </a:schemeClr>
                </a:solidFill>
              </a:rPr>
              <a:t>TOUCH </a:t>
            </a:r>
            <a:r>
              <a:rPr lang="en-US" dirty="0" err="1" smtClean="0">
                <a:solidFill>
                  <a:schemeClr val="accent2">
                    <a:lumMod val="40000"/>
                    <a:lumOff val="60000"/>
                  </a:schemeClr>
                </a:solidFill>
              </a:rPr>
              <a:t>SENSITIVe</a:t>
            </a:r>
            <a:r>
              <a:rPr lang="en-US" dirty="0" smtClean="0">
                <a:solidFill>
                  <a:schemeClr val="accent2">
                    <a:lumMod val="40000"/>
                    <a:lumOff val="60000"/>
                  </a:schemeClr>
                </a:solidFill>
              </a:rPr>
              <a:t> </a:t>
            </a:r>
            <a:r>
              <a:rPr lang="en-US" dirty="0">
                <a:solidFill>
                  <a:schemeClr val="accent2">
                    <a:lumMod val="40000"/>
                    <a:lumOff val="60000"/>
                  </a:schemeClr>
                </a:solidFill>
              </a:rPr>
              <a:t>ALARM SYSTEM</a:t>
            </a:r>
          </a:p>
        </p:txBody>
      </p:sp>
      <p:pic>
        <p:nvPicPr>
          <p:cNvPr id="5" name="Picture 4" descr="Lightbulb">
            <a:extLst>
              <a:ext uri="{FF2B5EF4-FFF2-40B4-BE49-F238E27FC236}">
                <a16:creationId xmlns="" xmlns:a16="http://schemas.microsoft.com/office/drawing/2014/main" id="{AC06F95D-BA5D-4DEE-93EF-3FE3173D13FF}"/>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l="61465" r="513"/>
          <a:stretch/>
        </p:blipFill>
        <p:spPr>
          <a:xfrm>
            <a:off x="-5597" y="10"/>
            <a:ext cx="4635583" cy="6857990"/>
          </a:xfrm>
          <a:prstGeom prst="rect">
            <a:avLst/>
          </a:prstGeom>
        </p:spPr>
      </p:pic>
      <p:grpSp>
        <p:nvGrpSpPr>
          <p:cNvPr id="9" name="Group 270">
            <a:extLst>
              <a:ext uri="{FF2B5EF4-FFF2-40B4-BE49-F238E27FC236}">
                <a16:creationId xmlns="" xmlns:a16="http://schemas.microsoft.com/office/drawing/2014/main" id="{E916825F-759B-4F1A-BA80-AF7137691EC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272" name="Rectangle 271">
              <a:extLst>
                <a:ext uri="{FF2B5EF4-FFF2-40B4-BE49-F238E27FC236}">
                  <a16:creationId xmlns="" xmlns:a16="http://schemas.microsoft.com/office/drawing/2014/main" id="{0AF64541-DE3B-4DBB-84E1-907956469E52}"/>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73" name="Freeform 6">
              <a:extLst>
                <a:ext uri="{FF2B5EF4-FFF2-40B4-BE49-F238E27FC236}">
                  <a16:creationId xmlns="" xmlns:a16="http://schemas.microsoft.com/office/drawing/2014/main" id="{9175DCC0-514A-4CA1-AD9A-1BB0FFF1B4F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4" name="Freeform 7">
              <a:extLst>
                <a:ext uri="{FF2B5EF4-FFF2-40B4-BE49-F238E27FC236}">
                  <a16:creationId xmlns="" xmlns:a16="http://schemas.microsoft.com/office/drawing/2014/main" id="{10371924-94D9-48AF-9D5B-6471775BE81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5" name="Rectangle 274">
              <a:extLst>
                <a:ext uri="{FF2B5EF4-FFF2-40B4-BE49-F238E27FC236}">
                  <a16:creationId xmlns="" xmlns:a16="http://schemas.microsoft.com/office/drawing/2014/main" id="{7C964FF9-A41A-438C-A22B-62690C98F1A7}"/>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76" name="Freeform 9">
              <a:extLst>
                <a:ext uri="{FF2B5EF4-FFF2-40B4-BE49-F238E27FC236}">
                  <a16:creationId xmlns="" xmlns:a16="http://schemas.microsoft.com/office/drawing/2014/main" id="{61716CD6-1875-4567-B3E2-364CD0960D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7" name="Freeform 10">
              <a:extLst>
                <a:ext uri="{FF2B5EF4-FFF2-40B4-BE49-F238E27FC236}">
                  <a16:creationId xmlns="" xmlns:a16="http://schemas.microsoft.com/office/drawing/2014/main" id="{31A293D3-7189-453D-AB91-1291AAFF3DB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8" name="Freeform 11">
              <a:extLst>
                <a:ext uri="{FF2B5EF4-FFF2-40B4-BE49-F238E27FC236}">
                  <a16:creationId xmlns="" xmlns:a16="http://schemas.microsoft.com/office/drawing/2014/main" id="{87CB4EFE-58B3-4326-9CFB-A2AFADDFA53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9" name="Freeform 12">
              <a:extLst>
                <a:ext uri="{FF2B5EF4-FFF2-40B4-BE49-F238E27FC236}">
                  <a16:creationId xmlns="" xmlns:a16="http://schemas.microsoft.com/office/drawing/2014/main" id="{249CF4D3-B5A3-4287-BC9D-E9BB8FA6EBB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0" name="Freeform 13">
              <a:extLst>
                <a:ext uri="{FF2B5EF4-FFF2-40B4-BE49-F238E27FC236}">
                  <a16:creationId xmlns="" xmlns:a16="http://schemas.microsoft.com/office/drawing/2014/main" id="{4D2515F2-4D11-41AF-A6B1-7D084BEA980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1" name="Freeform 14">
              <a:extLst>
                <a:ext uri="{FF2B5EF4-FFF2-40B4-BE49-F238E27FC236}">
                  <a16:creationId xmlns="" xmlns:a16="http://schemas.microsoft.com/office/drawing/2014/main" id="{331BCBF4-0DC2-426E-84B3-AE38E403C93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2" name="Freeform 15">
              <a:extLst>
                <a:ext uri="{FF2B5EF4-FFF2-40B4-BE49-F238E27FC236}">
                  <a16:creationId xmlns="" xmlns:a16="http://schemas.microsoft.com/office/drawing/2014/main" id="{EC8AF156-0BE9-437D-A83B-87364146D07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3" name="Freeform 16">
              <a:extLst>
                <a:ext uri="{FF2B5EF4-FFF2-40B4-BE49-F238E27FC236}">
                  <a16:creationId xmlns="" xmlns:a16="http://schemas.microsoft.com/office/drawing/2014/main" id="{AC8CB256-3F62-4406-88F5-CE2421FF25E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4" name="Freeform 17">
              <a:extLst>
                <a:ext uri="{FF2B5EF4-FFF2-40B4-BE49-F238E27FC236}">
                  <a16:creationId xmlns="" xmlns:a16="http://schemas.microsoft.com/office/drawing/2014/main" id="{F3E812EB-415E-4B60-B0FB-65386882CEE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5" name="Freeform 18">
              <a:extLst>
                <a:ext uri="{FF2B5EF4-FFF2-40B4-BE49-F238E27FC236}">
                  <a16:creationId xmlns="" xmlns:a16="http://schemas.microsoft.com/office/drawing/2014/main" id="{EB4C95D7-8E6D-45EC-8CA1-9123D718E3B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6" name="Freeform 19">
              <a:extLst>
                <a:ext uri="{FF2B5EF4-FFF2-40B4-BE49-F238E27FC236}">
                  <a16:creationId xmlns="" xmlns:a16="http://schemas.microsoft.com/office/drawing/2014/main" id="{83F62FD2-2F62-4495-997C-8BD7F95AB8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7" name="Freeform 20">
              <a:extLst>
                <a:ext uri="{FF2B5EF4-FFF2-40B4-BE49-F238E27FC236}">
                  <a16:creationId xmlns="" xmlns:a16="http://schemas.microsoft.com/office/drawing/2014/main" id="{B7DFE0F9-22A3-4846-8D4E-0D193BD3288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8" name="Freeform 21">
              <a:extLst>
                <a:ext uri="{FF2B5EF4-FFF2-40B4-BE49-F238E27FC236}">
                  <a16:creationId xmlns="" xmlns:a16="http://schemas.microsoft.com/office/drawing/2014/main" id="{244DAF25-7415-491A-9FF6-E04BC2DC2EA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9" name="Freeform 22">
              <a:extLst>
                <a:ext uri="{FF2B5EF4-FFF2-40B4-BE49-F238E27FC236}">
                  <a16:creationId xmlns="" xmlns:a16="http://schemas.microsoft.com/office/drawing/2014/main" id="{7ACA3646-863C-4D00-A58A-62C7FE71CE3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0" name="Freeform 23">
              <a:extLst>
                <a:ext uri="{FF2B5EF4-FFF2-40B4-BE49-F238E27FC236}">
                  <a16:creationId xmlns="" xmlns:a16="http://schemas.microsoft.com/office/drawing/2014/main" id="{0EA18B38-BD42-45ED-8458-FB205DBC76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1" name="Freeform 24">
              <a:extLst>
                <a:ext uri="{FF2B5EF4-FFF2-40B4-BE49-F238E27FC236}">
                  <a16:creationId xmlns="" xmlns:a16="http://schemas.microsoft.com/office/drawing/2014/main" id="{45302917-5DBE-4CF2-B52F-478F93FDDE7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2" name="Freeform 25">
              <a:extLst>
                <a:ext uri="{FF2B5EF4-FFF2-40B4-BE49-F238E27FC236}">
                  <a16:creationId xmlns="" xmlns:a16="http://schemas.microsoft.com/office/drawing/2014/main" id="{8E61E6FD-D40E-479C-ABE9-2B69AE20D8F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3" name="Freeform 26">
              <a:extLst>
                <a:ext uri="{FF2B5EF4-FFF2-40B4-BE49-F238E27FC236}">
                  <a16:creationId xmlns="" xmlns:a16="http://schemas.microsoft.com/office/drawing/2014/main" id="{2F4DEB4F-F824-48D7-AF9B-B5D905DCD1B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4" name="Freeform 27">
              <a:extLst>
                <a:ext uri="{FF2B5EF4-FFF2-40B4-BE49-F238E27FC236}">
                  <a16:creationId xmlns="" xmlns:a16="http://schemas.microsoft.com/office/drawing/2014/main" id="{F76CFA02-6090-4464-B573-BCA350C9017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5" name="Freeform 28">
              <a:extLst>
                <a:ext uri="{FF2B5EF4-FFF2-40B4-BE49-F238E27FC236}">
                  <a16:creationId xmlns="" xmlns:a16="http://schemas.microsoft.com/office/drawing/2014/main" id="{51BE8BEC-76C7-41FE-AB76-35194C2442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6" name="Freeform 29">
              <a:extLst>
                <a:ext uri="{FF2B5EF4-FFF2-40B4-BE49-F238E27FC236}">
                  <a16:creationId xmlns="" xmlns:a16="http://schemas.microsoft.com/office/drawing/2014/main" id="{710F61D4-3B34-45A9-B9B7-CE0373AB49A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7" name="Freeform 30">
              <a:extLst>
                <a:ext uri="{FF2B5EF4-FFF2-40B4-BE49-F238E27FC236}">
                  <a16:creationId xmlns="" xmlns:a16="http://schemas.microsoft.com/office/drawing/2014/main" id="{451F080F-4CFB-4626-87CA-BB4CACA1C6F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8" name="Freeform 31">
              <a:extLst>
                <a:ext uri="{FF2B5EF4-FFF2-40B4-BE49-F238E27FC236}">
                  <a16:creationId xmlns="" xmlns:a16="http://schemas.microsoft.com/office/drawing/2014/main" id="{667BBD71-2295-4A66-B76C-F82175C2B0F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9" name="Freeform 32">
              <a:extLst>
                <a:ext uri="{FF2B5EF4-FFF2-40B4-BE49-F238E27FC236}">
                  <a16:creationId xmlns="" xmlns:a16="http://schemas.microsoft.com/office/drawing/2014/main" id="{B6644DE8-5BD1-4D5F-B245-0D3A21BCE13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0" name="Rectangle 299">
              <a:extLst>
                <a:ext uri="{FF2B5EF4-FFF2-40B4-BE49-F238E27FC236}">
                  <a16:creationId xmlns="" xmlns:a16="http://schemas.microsoft.com/office/drawing/2014/main" id="{A4DE8FD0-E681-4D9C-85C2-BEA4C2B3A063}"/>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301" name="Freeform 34">
              <a:extLst>
                <a:ext uri="{FF2B5EF4-FFF2-40B4-BE49-F238E27FC236}">
                  <a16:creationId xmlns="" xmlns:a16="http://schemas.microsoft.com/office/drawing/2014/main" id="{D46033BD-1026-4388-B926-9D11E1D7C42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2" name="Freeform 35">
              <a:extLst>
                <a:ext uri="{FF2B5EF4-FFF2-40B4-BE49-F238E27FC236}">
                  <a16:creationId xmlns="" xmlns:a16="http://schemas.microsoft.com/office/drawing/2014/main" id="{1FA74D4C-2E28-42C5-A7FA-3C7D6BD8B77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3" name="Freeform 36">
              <a:extLst>
                <a:ext uri="{FF2B5EF4-FFF2-40B4-BE49-F238E27FC236}">
                  <a16:creationId xmlns="" xmlns:a16="http://schemas.microsoft.com/office/drawing/2014/main" id="{FADF7B3F-903C-456C-983E-C9868DDAB9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4" name="Freeform 37">
              <a:extLst>
                <a:ext uri="{FF2B5EF4-FFF2-40B4-BE49-F238E27FC236}">
                  <a16:creationId xmlns="" xmlns:a16="http://schemas.microsoft.com/office/drawing/2014/main" id="{033F8698-1549-44AD-8DAD-0055D7B8077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5" name="Freeform 38">
              <a:extLst>
                <a:ext uri="{FF2B5EF4-FFF2-40B4-BE49-F238E27FC236}">
                  <a16:creationId xmlns="" xmlns:a16="http://schemas.microsoft.com/office/drawing/2014/main" id="{F1BDD4B6-46FD-4048-ADF1-32EADD9E5A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6" name="Freeform 39">
              <a:extLst>
                <a:ext uri="{FF2B5EF4-FFF2-40B4-BE49-F238E27FC236}">
                  <a16:creationId xmlns="" xmlns:a16="http://schemas.microsoft.com/office/drawing/2014/main" id="{E7F387A7-B3BF-4B1A-BFCA-2D21AD3DFE4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7" name="Freeform 40">
              <a:extLst>
                <a:ext uri="{FF2B5EF4-FFF2-40B4-BE49-F238E27FC236}">
                  <a16:creationId xmlns="" xmlns:a16="http://schemas.microsoft.com/office/drawing/2014/main" id="{7A1B6BC8-EA82-459D-A0E0-4EBE394E71F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8" name="Freeform 41">
              <a:extLst>
                <a:ext uri="{FF2B5EF4-FFF2-40B4-BE49-F238E27FC236}">
                  <a16:creationId xmlns="" xmlns:a16="http://schemas.microsoft.com/office/drawing/2014/main" id="{8B94E190-DDC2-4545-906F-A1699BD73DD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9" name="Freeform 42">
              <a:extLst>
                <a:ext uri="{FF2B5EF4-FFF2-40B4-BE49-F238E27FC236}">
                  <a16:creationId xmlns="" xmlns:a16="http://schemas.microsoft.com/office/drawing/2014/main" id="{D9807239-A5BA-4BB3-9194-BCE3B2F21CE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0" name="Freeform 43">
              <a:extLst>
                <a:ext uri="{FF2B5EF4-FFF2-40B4-BE49-F238E27FC236}">
                  <a16:creationId xmlns="" xmlns:a16="http://schemas.microsoft.com/office/drawing/2014/main" id="{04D300FD-DC53-4375-8981-09EA63BCF18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1" name="Freeform 44">
              <a:extLst>
                <a:ext uri="{FF2B5EF4-FFF2-40B4-BE49-F238E27FC236}">
                  <a16:creationId xmlns="" xmlns:a16="http://schemas.microsoft.com/office/drawing/2014/main" id="{1DF83FFD-4C16-41FD-928F-6E88AFC451C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2" name="Rectangle 311">
              <a:extLst>
                <a:ext uri="{FF2B5EF4-FFF2-40B4-BE49-F238E27FC236}">
                  <a16:creationId xmlns="" xmlns:a16="http://schemas.microsoft.com/office/drawing/2014/main" id="{A5B4BC2F-B667-462B-99D8-0C433124ABDA}"/>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313" name="Freeform 46">
              <a:extLst>
                <a:ext uri="{FF2B5EF4-FFF2-40B4-BE49-F238E27FC236}">
                  <a16:creationId xmlns="" xmlns:a16="http://schemas.microsoft.com/office/drawing/2014/main" id="{0CBD9EFB-AC61-4674-B75A-56449003CCE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4" name="Freeform 47">
              <a:extLst>
                <a:ext uri="{FF2B5EF4-FFF2-40B4-BE49-F238E27FC236}">
                  <a16:creationId xmlns="" xmlns:a16="http://schemas.microsoft.com/office/drawing/2014/main" id="{1AD4BBB0-F6A7-451F-BE09-DF619F38EB7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5" name="Freeform 48">
              <a:extLst>
                <a:ext uri="{FF2B5EF4-FFF2-40B4-BE49-F238E27FC236}">
                  <a16:creationId xmlns="" xmlns:a16="http://schemas.microsoft.com/office/drawing/2014/main" id="{A258B285-AE5E-473A-AA72-3C95E1D833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6" name="Freeform 49">
              <a:extLst>
                <a:ext uri="{FF2B5EF4-FFF2-40B4-BE49-F238E27FC236}">
                  <a16:creationId xmlns="" xmlns:a16="http://schemas.microsoft.com/office/drawing/2014/main" id="{7BEEDDE5-CB8A-4DF9-858F-4D9462D955A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7" name="Freeform 50">
              <a:extLst>
                <a:ext uri="{FF2B5EF4-FFF2-40B4-BE49-F238E27FC236}">
                  <a16:creationId xmlns="" xmlns:a16="http://schemas.microsoft.com/office/drawing/2014/main" id="{DA1C731B-9B66-4D65-BF47-04B118107B0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8" name="Freeform 51">
              <a:extLst>
                <a:ext uri="{FF2B5EF4-FFF2-40B4-BE49-F238E27FC236}">
                  <a16:creationId xmlns="" xmlns:a16="http://schemas.microsoft.com/office/drawing/2014/main" id="{58DBFEC6-C6DC-4B7A-934F-5A79EC3280F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9" name="Freeform 52">
              <a:extLst>
                <a:ext uri="{FF2B5EF4-FFF2-40B4-BE49-F238E27FC236}">
                  <a16:creationId xmlns="" xmlns:a16="http://schemas.microsoft.com/office/drawing/2014/main" id="{9948D8CB-2DBE-4E48-98EA-DF9E2666A2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0" name="Freeform 53">
              <a:extLst>
                <a:ext uri="{FF2B5EF4-FFF2-40B4-BE49-F238E27FC236}">
                  <a16:creationId xmlns="" xmlns:a16="http://schemas.microsoft.com/office/drawing/2014/main" id="{56AB69F6-9F0B-4AB6-BCA8-AA2FD69E99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1" name="Freeform 54">
              <a:extLst>
                <a:ext uri="{FF2B5EF4-FFF2-40B4-BE49-F238E27FC236}">
                  <a16:creationId xmlns="" xmlns:a16="http://schemas.microsoft.com/office/drawing/2014/main" id="{0E7FB426-288D-4B0B-B73B-10CCC0EF41E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2" name="Freeform 55">
              <a:extLst>
                <a:ext uri="{FF2B5EF4-FFF2-40B4-BE49-F238E27FC236}">
                  <a16:creationId xmlns="" xmlns:a16="http://schemas.microsoft.com/office/drawing/2014/main" id="{A5C59C6B-46C9-48C9-9F57-2EE738B5312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3" name="Freeform 56">
              <a:extLst>
                <a:ext uri="{FF2B5EF4-FFF2-40B4-BE49-F238E27FC236}">
                  <a16:creationId xmlns="" xmlns:a16="http://schemas.microsoft.com/office/drawing/2014/main" id="{7CE85F33-17DC-4273-B06F-D171094449D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4" name="Freeform 57">
              <a:extLst>
                <a:ext uri="{FF2B5EF4-FFF2-40B4-BE49-F238E27FC236}">
                  <a16:creationId xmlns="" xmlns:a16="http://schemas.microsoft.com/office/drawing/2014/main" id="{5CD001CF-F2C4-4810-A8D9-679F9F89E5E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5" name="Freeform 58">
              <a:extLst>
                <a:ext uri="{FF2B5EF4-FFF2-40B4-BE49-F238E27FC236}">
                  <a16:creationId xmlns="" xmlns:a16="http://schemas.microsoft.com/office/drawing/2014/main" id="{69F4BCDD-D153-40D2-8DD1-2509EE0CE4C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11" name="Rectangle 10"/>
          <p:cNvSpPr/>
          <p:nvPr/>
        </p:nvSpPr>
        <p:spPr>
          <a:xfrm>
            <a:off x="5127752" y="1654175"/>
            <a:ext cx="6836664" cy="1829308"/>
          </a:xfrm>
          <a:prstGeom prst="rect">
            <a:avLst/>
          </a:prstGeom>
          <a:solidFill>
            <a:schemeClr val="tx2">
              <a:lumMod val="5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accent2">
                    <a:lumMod val="40000"/>
                    <a:lumOff val="60000"/>
                  </a:schemeClr>
                </a:solidFill>
                <a:latin typeface="Times New Roman" panose="02020603050405020304" pitchFamily="18" charset="0"/>
                <a:cs typeface="Times New Roman" panose="02020603050405020304" pitchFamily="18" charset="0"/>
              </a:rPr>
              <a:t>Moshiur Rahman Nahin</a:t>
            </a:r>
          </a:p>
          <a:p>
            <a:pPr algn="ctr"/>
            <a:r>
              <a:rPr lang="en-US" sz="2000" dirty="0" smtClean="0">
                <a:solidFill>
                  <a:schemeClr val="accent2">
                    <a:lumMod val="40000"/>
                    <a:lumOff val="60000"/>
                  </a:schemeClr>
                </a:solidFill>
                <a:latin typeface="Times New Roman" panose="02020603050405020304" pitchFamily="18" charset="0"/>
                <a:cs typeface="Times New Roman" panose="02020603050405020304" pitchFamily="18" charset="0"/>
              </a:rPr>
              <a:t>17-35959-3</a:t>
            </a:r>
          </a:p>
          <a:p>
            <a:pPr algn="ctr"/>
            <a:r>
              <a:rPr lang="en-US" sz="2000" dirty="0" smtClean="0">
                <a:solidFill>
                  <a:schemeClr val="accent2">
                    <a:lumMod val="40000"/>
                    <a:lumOff val="60000"/>
                  </a:schemeClr>
                </a:solidFill>
                <a:latin typeface="Times New Roman" panose="02020603050405020304" pitchFamily="18" charset="0"/>
                <a:cs typeface="Times New Roman" panose="02020603050405020304" pitchFamily="18" charset="0"/>
              </a:rPr>
              <a:t>Course: Digital Logic Design</a:t>
            </a:r>
          </a:p>
          <a:p>
            <a:pPr algn="ctr"/>
            <a:r>
              <a:rPr lang="en-US" sz="2000" dirty="0" smtClean="0">
                <a:solidFill>
                  <a:schemeClr val="accent2">
                    <a:lumMod val="40000"/>
                    <a:lumOff val="60000"/>
                  </a:schemeClr>
                </a:solidFill>
                <a:latin typeface="Times New Roman" panose="02020603050405020304" pitchFamily="18" charset="0"/>
                <a:cs typeface="Times New Roman" panose="02020603050405020304" pitchFamily="18" charset="0"/>
              </a:rPr>
              <a:t>Faculty : </a:t>
            </a:r>
            <a:r>
              <a:rPr lang="en-US" sz="2000" b="1" dirty="0" smtClean="0">
                <a:solidFill>
                  <a:schemeClr val="accent2">
                    <a:lumMod val="40000"/>
                    <a:lumOff val="60000"/>
                  </a:schemeClr>
                </a:solidFill>
              </a:rPr>
              <a:t>CHOWDHURY </a:t>
            </a:r>
            <a:r>
              <a:rPr lang="en-US" sz="2000" b="1" dirty="0">
                <a:solidFill>
                  <a:schemeClr val="accent2">
                    <a:lumMod val="40000"/>
                    <a:lumOff val="60000"/>
                  </a:schemeClr>
                </a:solidFill>
              </a:rPr>
              <a:t>AKRAM </a:t>
            </a:r>
            <a:r>
              <a:rPr lang="en-US" sz="2000" b="1" dirty="0" smtClean="0">
                <a:solidFill>
                  <a:schemeClr val="accent2">
                    <a:lumMod val="40000"/>
                    <a:lumOff val="60000"/>
                  </a:schemeClr>
                </a:solidFill>
              </a:rPr>
              <a:t>HOSSAIN</a:t>
            </a:r>
          </a:p>
          <a:p>
            <a:pPr algn="ctr"/>
            <a:r>
              <a:rPr lang="en-US" sz="2000" dirty="0" smtClean="0">
                <a:solidFill>
                  <a:schemeClr val="accent2">
                    <a:lumMod val="40000"/>
                    <a:lumOff val="60000"/>
                  </a:schemeClr>
                </a:solidFill>
                <a:latin typeface="Times New Roman" panose="02020603050405020304" pitchFamily="18" charset="0"/>
                <a:cs typeface="Times New Roman" panose="02020603050405020304" pitchFamily="18" charset="0"/>
              </a:rPr>
              <a:t>Associate Professor, Department of EEE</a:t>
            </a:r>
          </a:p>
          <a:p>
            <a:pPr algn="ctr"/>
            <a:r>
              <a:rPr lang="en-US" sz="2000" dirty="0" smtClean="0">
                <a:solidFill>
                  <a:schemeClr val="accent2">
                    <a:lumMod val="40000"/>
                    <a:lumOff val="60000"/>
                  </a:schemeClr>
                </a:solidFill>
                <a:latin typeface="Times New Roman" panose="02020603050405020304" pitchFamily="18" charset="0"/>
                <a:cs typeface="Times New Roman" panose="02020603050405020304" pitchFamily="18" charset="0"/>
              </a:rPr>
              <a:t>American International University-Bangladesh, AIUB</a:t>
            </a:r>
            <a:endParaRPr lang="en-US" sz="2000" dirty="0">
              <a:solidFill>
                <a:schemeClr val="accent2">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5875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introduction</a:t>
            </a:r>
            <a:endParaRPr lang="en-US" dirty="0">
              <a:solidFill>
                <a:schemeClr val="accent6">
                  <a:lumMod val="75000"/>
                </a:schemeClr>
              </a:solidFill>
            </a:endParaRPr>
          </a:p>
        </p:txBody>
      </p:sp>
      <p:sp>
        <p:nvSpPr>
          <p:cNvPr id="3" name="Content Placeholder 2"/>
          <p:cNvSpPr>
            <a:spLocks noGrp="1"/>
          </p:cNvSpPr>
          <p:nvPr>
            <p:ph sz="quarter" idx="13"/>
          </p:nvPr>
        </p:nvSpPr>
        <p:spPr/>
        <p:txBody>
          <a:bodyPr/>
          <a:lstStyle/>
          <a:p>
            <a:pPr marL="0" indent="0" algn="ctr">
              <a:buNone/>
            </a:pPr>
            <a:r>
              <a:rPr lang="en-US" dirty="0" smtClean="0">
                <a:solidFill>
                  <a:schemeClr val="tx2">
                    <a:lumMod val="50000"/>
                  </a:schemeClr>
                </a:solidFill>
                <a:highlight>
                  <a:srgbClr val="F7F7F8"/>
                </a:highlight>
                <a:latin typeface="Times New Roman" panose="02020603050405020304" pitchFamily="18" charset="0"/>
                <a:ea typeface="+mn-lt"/>
                <a:cs typeface="Times New Roman" panose="02020603050405020304" pitchFamily="18" charset="0"/>
              </a:rPr>
              <a:t>A touch sensitivity alarm system is a security system designed to detect physical contact of a person or animal to a protected area or item. The system typically consists of Wire which is connected to Trigger pin of 555 timer </a:t>
            </a:r>
            <a:r>
              <a:rPr lang="en-US" dirty="0" err="1" smtClean="0">
                <a:solidFill>
                  <a:schemeClr val="tx2">
                    <a:lumMod val="50000"/>
                  </a:schemeClr>
                </a:solidFill>
                <a:highlight>
                  <a:srgbClr val="F7F7F8"/>
                </a:highlight>
                <a:latin typeface="Times New Roman" panose="02020603050405020304" pitchFamily="18" charset="0"/>
                <a:ea typeface="+mn-lt"/>
                <a:cs typeface="Times New Roman" panose="02020603050405020304" pitchFamily="18" charset="0"/>
              </a:rPr>
              <a:t>ic</a:t>
            </a:r>
            <a:r>
              <a:rPr lang="en-US" dirty="0" smtClean="0">
                <a:solidFill>
                  <a:schemeClr val="tx2">
                    <a:lumMod val="50000"/>
                  </a:schemeClr>
                </a:solidFill>
                <a:highlight>
                  <a:srgbClr val="F7F7F8"/>
                </a:highlight>
                <a:latin typeface="Times New Roman" panose="02020603050405020304" pitchFamily="18" charset="0"/>
                <a:ea typeface="+mn-lt"/>
                <a:cs typeface="Times New Roman" panose="02020603050405020304" pitchFamily="18" charset="0"/>
              </a:rPr>
              <a:t> , When someone touches the wire it will trigger the system and circuit will start working.  When the circuit start working it will turn on the light and the buzzer sound. when we push the button it will reset. </a:t>
            </a:r>
            <a:endParaRPr lang="en-US" dirty="0" smtClean="0">
              <a:solidFill>
                <a:schemeClr val="tx2">
                  <a:lumMod val="50000"/>
                </a:schemeClr>
              </a:solidFill>
              <a:latin typeface="Times New Roman" panose="02020603050405020304" pitchFamily="18" charset="0"/>
              <a:cs typeface="Times New Roman" panose="02020603050405020304" pitchFamily="18" charset="0"/>
            </a:endParaRPr>
          </a:p>
          <a:p>
            <a:pPr marL="0" indent="0" algn="ct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365C0C32-4CD9-2DCD-60CE-BD54421AFF3F}"/>
              </a:ext>
            </a:extLst>
          </p:cNvPr>
          <p:cNvSpPr txBox="1"/>
          <p:nvPr/>
        </p:nvSpPr>
        <p:spPr>
          <a:xfrm>
            <a:off x="1228053" y="1880240"/>
            <a:ext cx="8038406" cy="4524315"/>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solidFill>
                  <a:schemeClr val="bg1"/>
                </a:solidFill>
              </a:rPr>
              <a:t>Breadboard -------------------------79</a:t>
            </a:r>
          </a:p>
          <a:p>
            <a:pPr marL="285750" indent="-285750">
              <a:buFont typeface="Wingdings" panose="05000000000000000000" pitchFamily="2" charset="2"/>
              <a:buChar char="q"/>
            </a:pPr>
            <a:r>
              <a:rPr lang="en-US" dirty="0" smtClean="0">
                <a:solidFill>
                  <a:schemeClr val="bg1"/>
                </a:solidFill>
              </a:rPr>
              <a:t>Yellow led----------------------------1.95 </a:t>
            </a:r>
          </a:p>
          <a:p>
            <a:pPr marL="285750" indent="-285750">
              <a:buFont typeface="Wingdings" panose="05000000000000000000" pitchFamily="2" charset="2"/>
              <a:buChar char="q"/>
            </a:pPr>
            <a:r>
              <a:rPr lang="en-US" dirty="0" smtClean="0">
                <a:solidFill>
                  <a:schemeClr val="bg1"/>
                </a:solidFill>
              </a:rPr>
              <a:t>Battery 9v ---------------------------75 </a:t>
            </a:r>
            <a:endParaRPr lang="en-US" dirty="0">
              <a:solidFill>
                <a:schemeClr val="bg1"/>
              </a:solidFill>
            </a:endParaRPr>
          </a:p>
          <a:p>
            <a:pPr marL="285750" indent="-285750">
              <a:buFont typeface="Wingdings" panose="05000000000000000000" pitchFamily="2" charset="2"/>
              <a:buChar char="q"/>
            </a:pPr>
            <a:r>
              <a:rPr lang="en-US" dirty="0" smtClean="0">
                <a:solidFill>
                  <a:schemeClr val="bg1"/>
                </a:solidFill>
              </a:rPr>
              <a:t>Active Buzzer-------------------------19</a:t>
            </a:r>
          </a:p>
          <a:p>
            <a:pPr marL="285750" indent="-285750">
              <a:buFont typeface="Wingdings" panose="05000000000000000000" pitchFamily="2" charset="2"/>
              <a:buChar char="q"/>
            </a:pPr>
            <a:r>
              <a:rPr lang="en-US" dirty="0" smtClean="0">
                <a:solidFill>
                  <a:schemeClr val="bg1"/>
                </a:solidFill>
              </a:rPr>
              <a:t>9v Battery Connector----------------12</a:t>
            </a:r>
          </a:p>
          <a:p>
            <a:pPr marL="285750" indent="-285750">
              <a:buFont typeface="Wingdings" panose="05000000000000000000" pitchFamily="2" charset="2"/>
              <a:buChar char="q"/>
            </a:pPr>
            <a:r>
              <a:rPr lang="en-US" dirty="0" smtClean="0">
                <a:solidFill>
                  <a:schemeClr val="bg1"/>
                </a:solidFill>
              </a:rPr>
              <a:t>4 Pin Push Switch (small)------------7.8</a:t>
            </a:r>
          </a:p>
          <a:p>
            <a:pPr marL="285750" indent="-285750">
              <a:buFont typeface="Wingdings" panose="05000000000000000000" pitchFamily="2" charset="2"/>
              <a:buChar char="q"/>
            </a:pPr>
            <a:r>
              <a:rPr lang="en-US" dirty="0" smtClean="0">
                <a:solidFill>
                  <a:schemeClr val="bg1"/>
                </a:solidFill>
              </a:rPr>
              <a:t>NE555 (Timer IC)--------------------17.7</a:t>
            </a:r>
          </a:p>
          <a:p>
            <a:pPr marL="285750" indent="-285750">
              <a:buFont typeface="Wingdings" panose="05000000000000000000" pitchFamily="2" charset="2"/>
              <a:buChar char="q"/>
            </a:pPr>
            <a:r>
              <a:rPr lang="en-US" dirty="0" smtClean="0">
                <a:solidFill>
                  <a:schemeClr val="bg1"/>
                </a:solidFill>
              </a:rPr>
              <a:t>Jumper Wires (M to F)  20p--------43</a:t>
            </a:r>
          </a:p>
          <a:p>
            <a:pPr marL="285750" indent="-285750">
              <a:buFont typeface="Wingdings" panose="05000000000000000000" pitchFamily="2" charset="2"/>
              <a:buChar char="q"/>
            </a:pPr>
            <a:r>
              <a:rPr lang="en-US" dirty="0">
                <a:solidFill>
                  <a:schemeClr val="bg1"/>
                </a:solidFill>
              </a:rPr>
              <a:t>Jumper Wires (M to </a:t>
            </a:r>
            <a:r>
              <a:rPr lang="en-US" dirty="0" smtClean="0">
                <a:solidFill>
                  <a:schemeClr val="bg1"/>
                </a:solidFill>
              </a:rPr>
              <a:t>M) 20p--------43</a:t>
            </a:r>
          </a:p>
          <a:p>
            <a:pPr marL="285750" indent="-285750">
              <a:buFont typeface="Wingdings" panose="05000000000000000000" pitchFamily="2" charset="2"/>
              <a:buChar char="q"/>
            </a:pPr>
            <a:r>
              <a:rPr lang="en-US" dirty="0" smtClean="0">
                <a:solidFill>
                  <a:schemeClr val="bg1"/>
                </a:solidFill>
              </a:rPr>
              <a:t>10k Ohm 1/4W Resistor *1p-------2</a:t>
            </a:r>
          </a:p>
          <a:p>
            <a:pPr marL="285750" indent="-285750">
              <a:buFont typeface="Wingdings" panose="05000000000000000000" pitchFamily="2" charset="2"/>
              <a:buChar char="q"/>
            </a:pPr>
            <a:r>
              <a:rPr lang="en-US" dirty="0" smtClean="0">
                <a:solidFill>
                  <a:schemeClr val="bg1"/>
                </a:solidFill>
              </a:rPr>
              <a:t>220 Ohm 1/4W Resistor *2p-------4</a:t>
            </a:r>
          </a:p>
          <a:p>
            <a:pPr marL="285750" indent="-285750">
              <a:buFont typeface="Wingdings" panose="05000000000000000000" pitchFamily="2" charset="2"/>
              <a:buChar char="q"/>
            </a:pPr>
            <a:r>
              <a:rPr lang="en-US" dirty="0" smtClean="0">
                <a:solidFill>
                  <a:schemeClr val="bg1"/>
                </a:solidFill>
              </a:rPr>
              <a:t>BC547 NPN Transistor----------------2.7</a:t>
            </a:r>
          </a:p>
          <a:p>
            <a:r>
              <a:rPr lang="en-US" dirty="0" smtClean="0">
                <a:solidFill>
                  <a:schemeClr val="bg1"/>
                </a:solidFill>
              </a:rPr>
              <a:t>-------------------------------------------------------------------------------------------------------</a:t>
            </a:r>
          </a:p>
          <a:p>
            <a:r>
              <a:rPr lang="en-US" dirty="0" smtClean="0">
                <a:solidFill>
                  <a:schemeClr val="bg1"/>
                </a:solidFill>
              </a:rPr>
              <a:t>Total--------------------------------------- 307.15 TAKA</a:t>
            </a:r>
          </a:p>
          <a:p>
            <a:pPr marL="285750" indent="-285750">
              <a:buFont typeface="Wingdings" panose="05000000000000000000" pitchFamily="2" charset="2"/>
              <a:buChar char="q"/>
            </a:pPr>
            <a:endParaRPr lang="en-US" dirty="0" smtClean="0">
              <a:solidFill>
                <a:schemeClr val="bg1"/>
              </a:solidFill>
            </a:endParaRPr>
          </a:p>
          <a:p>
            <a:pPr marL="285750" indent="-285750">
              <a:buFont typeface="Wingdings" panose="05000000000000000000" pitchFamily="2" charset="2"/>
              <a:buChar char="q"/>
            </a:pPr>
            <a:endParaRPr lang="en-US" dirty="0" smtClean="0">
              <a:solidFill>
                <a:schemeClr val="bg1"/>
              </a:solidFill>
            </a:endParaRPr>
          </a:p>
        </p:txBody>
      </p:sp>
      <p:sp>
        <p:nvSpPr>
          <p:cNvPr id="4" name="Title 3"/>
          <p:cNvSpPr>
            <a:spLocks noGrp="1"/>
          </p:cNvSpPr>
          <p:nvPr>
            <p:ph type="title"/>
          </p:nvPr>
        </p:nvSpPr>
        <p:spPr>
          <a:xfrm>
            <a:off x="913775" y="478391"/>
            <a:ext cx="10364451" cy="1127386"/>
          </a:xfrm>
        </p:spPr>
        <p:txBody>
          <a:bodyPr>
            <a:normAutofit/>
          </a:bodyPr>
          <a:lstStyle/>
          <a:p>
            <a:r>
              <a:rPr lang="en-US" dirty="0" smtClean="0">
                <a:solidFill>
                  <a:schemeClr val="tx2">
                    <a:lumMod val="50000"/>
                  </a:schemeClr>
                </a:solidFill>
              </a:rPr>
              <a:t>Cost</a:t>
            </a:r>
            <a:endParaRPr lang="en-US" dirty="0">
              <a:solidFill>
                <a:schemeClr val="tx2">
                  <a:lumMod val="50000"/>
                </a:schemeClr>
              </a:solidFill>
            </a:endParaRPr>
          </a:p>
        </p:txBody>
      </p:sp>
    </p:spTree>
    <p:extLst>
      <p:ext uri="{BB962C8B-B14F-4D97-AF65-F5344CB8AC3E}">
        <p14:creationId xmlns:p14="http://schemas.microsoft.com/office/powerpoint/2010/main" val="791850428"/>
      </p:ext>
    </p:extLst>
  </p:cSld>
  <p:clrMapOvr>
    <a:masterClrMapping/>
  </p:clrMapOvr>
  <mc:AlternateContent xmlns:mc="http://schemas.openxmlformats.org/markup-compatibility/2006" xmlns:p14="http://schemas.microsoft.com/office/powerpoint/2010/main">
    <mc:Choice Requires="p14">
      <p:transition spd="slow" p14:dur="2000" advTm="102177"/>
    </mc:Choice>
    <mc:Fallback xmlns="">
      <p:transition spd="slow" advTm="10217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03061" y="485775"/>
            <a:ext cx="7353300" cy="7715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accent6">
                    <a:lumMod val="75000"/>
                  </a:schemeClr>
                </a:solidFill>
              </a:rPr>
              <a:t>Circuit</a:t>
            </a:r>
            <a:endParaRPr lang="en-US" dirty="0">
              <a:solidFill>
                <a:schemeClr val="accent6">
                  <a:lumMod val="75000"/>
                </a:schemeClr>
              </a:solidFill>
            </a:endParaRPr>
          </a:p>
        </p:txBody>
      </p:sp>
      <p:sp>
        <p:nvSpPr>
          <p:cNvPr id="2" name="Rectangle 1"/>
          <p:cNvSpPr/>
          <p:nvPr/>
        </p:nvSpPr>
        <p:spPr>
          <a:xfrm>
            <a:off x="6096000" y="1395412"/>
            <a:ext cx="4695825" cy="3538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374386" y="5219698"/>
            <a:ext cx="4162425" cy="5048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accent2">
                    <a:lumMod val="75000"/>
                  </a:schemeClr>
                </a:solidFill>
              </a:rPr>
              <a:t>Fig:1 (Touch Probe no Contact)</a:t>
            </a:r>
            <a:endParaRPr lang="en-US" dirty="0">
              <a:solidFill>
                <a:schemeClr val="accent2">
                  <a:lumMod val="75000"/>
                </a:schemeClr>
              </a:solidFill>
            </a:endParaRPr>
          </a:p>
        </p:txBody>
      </p:sp>
      <p:sp>
        <p:nvSpPr>
          <p:cNvPr id="7" name="Rectangle 6"/>
          <p:cNvSpPr/>
          <p:nvPr/>
        </p:nvSpPr>
        <p:spPr>
          <a:xfrm>
            <a:off x="6362700" y="5219699"/>
            <a:ext cx="4162425" cy="5048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mtClean="0">
                <a:solidFill>
                  <a:schemeClr val="accent2">
                    <a:lumMod val="75000"/>
                  </a:schemeClr>
                </a:solidFill>
              </a:rPr>
              <a:t>Fig:2 </a:t>
            </a:r>
            <a:r>
              <a:rPr lang="en-US" dirty="0" smtClean="0">
                <a:solidFill>
                  <a:schemeClr val="accent2">
                    <a:lumMod val="75000"/>
                  </a:schemeClr>
                </a:solidFill>
              </a:rPr>
              <a:t>(Touch Probe Get Contact)</a:t>
            </a:r>
            <a:endParaRPr lang="en-US" dirty="0">
              <a:solidFill>
                <a:schemeClr val="accent2">
                  <a:lumMod val="75000"/>
                </a:schemeClr>
              </a:solidFill>
            </a:endParaRPr>
          </a:p>
        </p:txBody>
      </p:sp>
      <p:sp>
        <p:nvSpPr>
          <p:cNvPr id="8" name="Rectangle 7"/>
          <p:cNvSpPr/>
          <p:nvPr/>
        </p:nvSpPr>
        <p:spPr>
          <a:xfrm>
            <a:off x="1107685" y="1395412"/>
            <a:ext cx="4695825" cy="3538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686" y="1395412"/>
            <a:ext cx="4695824" cy="3538538"/>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95412"/>
            <a:ext cx="4695825" cy="3538538"/>
          </a:xfrm>
          <a:prstGeom prst="rect">
            <a:avLst/>
          </a:prstGeom>
        </p:spPr>
      </p:pic>
    </p:spTree>
    <p:extLst>
      <p:ext uri="{BB962C8B-B14F-4D97-AF65-F5344CB8AC3E}">
        <p14:creationId xmlns:p14="http://schemas.microsoft.com/office/powerpoint/2010/main" val="2626396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905375" y="4799585"/>
            <a:ext cx="2381250" cy="5048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accent2">
                    <a:lumMod val="75000"/>
                  </a:schemeClr>
                </a:solidFill>
              </a:rPr>
              <a:t>Fig:3 (Button Is pushed)</a:t>
            </a:r>
            <a:endParaRPr lang="en-US" dirty="0">
              <a:solidFill>
                <a:schemeClr val="accent2">
                  <a:lumMod val="75000"/>
                </a:schemeClr>
              </a:solidFill>
            </a:endParaRPr>
          </a:p>
        </p:txBody>
      </p:sp>
      <p:sp>
        <p:nvSpPr>
          <p:cNvPr id="8" name="Rectangle 7"/>
          <p:cNvSpPr/>
          <p:nvPr/>
        </p:nvSpPr>
        <p:spPr>
          <a:xfrm>
            <a:off x="3558276" y="1080452"/>
            <a:ext cx="4695825" cy="3538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9760" y="619760"/>
            <a:ext cx="5506720" cy="4179825"/>
          </a:xfrm>
          <a:prstGeom prst="rect">
            <a:avLst/>
          </a:prstGeom>
        </p:spPr>
      </p:pic>
    </p:spTree>
    <p:extLst>
      <p:ext uri="{BB962C8B-B14F-4D97-AF65-F5344CB8AC3E}">
        <p14:creationId xmlns:p14="http://schemas.microsoft.com/office/powerpoint/2010/main" val="3287709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5400" dirty="0" smtClean="0">
                <a:solidFill>
                  <a:schemeClr val="accent6">
                    <a:lumMod val="75000"/>
                  </a:schemeClr>
                </a:solidFill>
              </a:rPr>
              <a:t/>
            </a:r>
            <a:br>
              <a:rPr lang="en-US" sz="5400" dirty="0" smtClean="0">
                <a:solidFill>
                  <a:schemeClr val="accent6">
                    <a:lumMod val="75000"/>
                  </a:schemeClr>
                </a:solidFill>
              </a:rPr>
            </a:br>
            <a:r>
              <a:rPr lang="en-US" sz="5400" dirty="0" smtClean="0">
                <a:solidFill>
                  <a:schemeClr val="accent6">
                    <a:lumMod val="75000"/>
                  </a:schemeClr>
                </a:solidFill>
              </a:rPr>
              <a:t/>
            </a:r>
            <a:br>
              <a:rPr lang="en-US" sz="5400" dirty="0" smtClean="0">
                <a:solidFill>
                  <a:schemeClr val="accent6">
                    <a:lumMod val="75000"/>
                  </a:schemeClr>
                </a:solidFill>
              </a:rPr>
            </a:br>
            <a:r>
              <a:rPr lang="en-US" sz="5400" dirty="0" smtClean="0">
                <a:solidFill>
                  <a:schemeClr val="accent6">
                    <a:lumMod val="75000"/>
                  </a:schemeClr>
                </a:solidFill>
              </a:rPr>
              <a:t/>
            </a:r>
            <a:br>
              <a:rPr lang="en-US" sz="5400" dirty="0" smtClean="0">
                <a:solidFill>
                  <a:schemeClr val="accent6">
                    <a:lumMod val="75000"/>
                  </a:schemeClr>
                </a:solidFill>
              </a:rPr>
            </a:br>
            <a:r>
              <a:rPr lang="en-US" sz="5400" dirty="0" smtClean="0">
                <a:solidFill>
                  <a:schemeClr val="accent6">
                    <a:lumMod val="75000"/>
                  </a:schemeClr>
                </a:solidFill>
              </a:rPr>
              <a:t/>
            </a:r>
            <a:br>
              <a:rPr lang="en-US" sz="5400" dirty="0" smtClean="0">
                <a:solidFill>
                  <a:schemeClr val="accent6">
                    <a:lumMod val="75000"/>
                  </a:schemeClr>
                </a:solidFill>
              </a:rPr>
            </a:br>
            <a:r>
              <a:rPr lang="en-US" sz="5400" dirty="0" smtClean="0">
                <a:solidFill>
                  <a:schemeClr val="accent6">
                    <a:lumMod val="75000"/>
                  </a:schemeClr>
                </a:solidFill>
              </a:rPr>
              <a:t/>
            </a:r>
            <a:br>
              <a:rPr lang="en-US" sz="5400" dirty="0" smtClean="0">
                <a:solidFill>
                  <a:schemeClr val="accent6">
                    <a:lumMod val="75000"/>
                  </a:schemeClr>
                </a:solidFill>
              </a:rPr>
            </a:br>
            <a:r>
              <a:rPr lang="en-US" sz="6700" dirty="0" smtClean="0">
                <a:solidFill>
                  <a:schemeClr val="accent6">
                    <a:lumMod val="75000"/>
                  </a:schemeClr>
                </a:solidFill>
              </a:rPr>
              <a:t>Thank YOU</a:t>
            </a:r>
            <a:endParaRPr lang="en-US" sz="6700" dirty="0">
              <a:solidFill>
                <a:schemeClr val="accent6">
                  <a:lumMod val="75000"/>
                </a:schemeClr>
              </a:solidFill>
            </a:endParaRPr>
          </a:p>
        </p:txBody>
      </p: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83ED72A76B21D469908695AFAA31209" ma:contentTypeVersion="4" ma:contentTypeDescription="Create a new document." ma:contentTypeScope="" ma:versionID="62fc30906e7b4f22af1c33ed7a6b1ea8">
  <xsd:schema xmlns:xsd="http://www.w3.org/2001/XMLSchema" xmlns:xs="http://www.w3.org/2001/XMLSchema" xmlns:p="http://schemas.microsoft.com/office/2006/metadata/properties" xmlns:ns2="569ad4de-25f0-4db2-90fd-57008104de6d" targetNamespace="http://schemas.microsoft.com/office/2006/metadata/properties" ma:root="true" ma:fieldsID="00982c5a4207eb2c999fa1baf0a66a8c" ns2:_="">
    <xsd:import namespace="569ad4de-25f0-4db2-90fd-57008104de6d"/>
    <xsd:element name="properties">
      <xsd:complexType>
        <xsd:sequence>
          <xsd:element name="documentManagement">
            <xsd:complexType>
              <xsd:all>
                <xsd:element ref="ns2:ReferenceId" minOccurs="0"/>
                <xsd:element ref="ns2:MediaServiceMetadata" minOccurs="0"/>
                <xsd:element ref="ns2:MediaServiceFastMetadata"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9ad4de-25f0-4db2-90fd-57008104de6d"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D870B67-99C9-4A3E-8600-EC6BB2D8DF97}">
  <ds:schemaRefs>
    <ds:schemaRef ds:uri="http://schemas.microsoft.com/sharepoint/v3/contenttype/forms"/>
  </ds:schemaRefs>
</ds:datastoreItem>
</file>

<file path=customXml/itemProps2.xml><?xml version="1.0" encoding="utf-8"?>
<ds:datastoreItem xmlns:ds="http://schemas.openxmlformats.org/officeDocument/2006/customXml" ds:itemID="{15F80AA5-A367-4A2A-8500-BC8D954F14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69ad4de-25f0-4db2-90fd-57008104de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TM04033925[[fn=Droplet]]</Template>
  <TotalTime>583</TotalTime>
  <Words>193</Words>
  <Application>Microsoft Office PowerPoint</Application>
  <PresentationFormat>Widescreen</PresentationFormat>
  <Paragraphs>31</Paragraphs>
  <Slides>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Times New Roman</vt:lpstr>
      <vt:lpstr>Tw Cen MT</vt:lpstr>
      <vt:lpstr>Wingdings</vt:lpstr>
      <vt:lpstr>Droplet</vt:lpstr>
      <vt:lpstr>TOUCH SENSITIVe ALARM SYSTEM</vt:lpstr>
      <vt:lpstr>introduction</vt:lpstr>
      <vt:lpstr>Cost</vt:lpstr>
      <vt:lpstr>PowerPoint Presentation</vt:lpstr>
      <vt:lpstr>PowerPoint Presentation</vt:lpstr>
      <vt:lpstr>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Efte .</dc:creator>
  <cp:lastModifiedBy>Microsoft account</cp:lastModifiedBy>
  <cp:revision>60</cp:revision>
  <dcterms:created xsi:type="dcterms:W3CDTF">2023-04-13T08:39:43Z</dcterms:created>
  <dcterms:modified xsi:type="dcterms:W3CDTF">2023-05-04T17:28:58Z</dcterms:modified>
</cp:coreProperties>
</file>