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handoutMasterIdLst>
    <p:handoutMasterId r:id="rId18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8891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C6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460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460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39F1D-B7A2-4004-9DAF-9287C7015D3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445500"/>
            <a:ext cx="2971800" cy="446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445500"/>
            <a:ext cx="2971800" cy="446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9E1B-4A56-48C4-8525-00A610F3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3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9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6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1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56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9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6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36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6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5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641" y="2343955"/>
            <a:ext cx="9675371" cy="15325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Project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On</a:t>
            </a:r>
            <a:r>
              <a:rPr lang="en-US" dirty="0"/>
              <a:t/>
            </a:r>
            <a:br>
              <a:rPr lang="en-US" dirty="0"/>
            </a:br>
            <a:r>
              <a:rPr lang="en-US" sz="7300" b="1" dirty="0">
                <a:solidFill>
                  <a:schemeClr val="accent5">
                    <a:lumMod val="50000"/>
                  </a:schemeClr>
                </a:solidFill>
              </a:rPr>
              <a:t>“Employee Management System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502" y="4097764"/>
            <a:ext cx="9074835" cy="2509098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</a:rPr>
              <a:t>Submitted by:-</a:t>
            </a:r>
          </a:p>
          <a:p>
            <a:pPr algn="l"/>
            <a:r>
              <a:rPr lang="en-US" sz="2400" b="1" dirty="0" smtClean="0">
                <a:solidFill>
                  <a:srgbClr val="7030A0"/>
                </a:solidFill>
              </a:rPr>
              <a:t>1.Md.Mahmudul Hasan (</a:t>
            </a:r>
            <a:r>
              <a:rPr lang="en-US" sz="2400" b="1" dirty="0" smtClean="0">
                <a:solidFill>
                  <a:srgbClr val="2E4C68"/>
                </a:solidFill>
              </a:rPr>
              <a:t>171-15-1315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algn="l"/>
            <a:r>
              <a:rPr lang="en-US" sz="2400" b="1" dirty="0" smtClean="0">
                <a:solidFill>
                  <a:srgbClr val="7030A0"/>
                </a:solidFill>
              </a:rPr>
              <a:t>2.Md.Fakrul Islam (</a:t>
            </a:r>
            <a:r>
              <a:rPr lang="en-US" sz="2400" b="1" dirty="0" smtClean="0">
                <a:solidFill>
                  <a:srgbClr val="2E4C68"/>
                </a:solidFill>
              </a:rPr>
              <a:t>171-15-1316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algn="l"/>
            <a:r>
              <a:rPr lang="en-US" sz="2400" b="1" dirty="0" smtClean="0">
                <a:solidFill>
                  <a:srgbClr val="7030A0"/>
                </a:solidFill>
              </a:rPr>
              <a:t>3.Ahmed </a:t>
            </a:r>
            <a:r>
              <a:rPr lang="en-US" sz="2400" b="1" dirty="0" err="1" smtClean="0">
                <a:solidFill>
                  <a:srgbClr val="7030A0"/>
                </a:solidFill>
              </a:rPr>
              <a:t>Nur</a:t>
            </a:r>
            <a:r>
              <a:rPr lang="en-US" sz="2400" b="1" dirty="0" smtClean="0">
                <a:solidFill>
                  <a:srgbClr val="7030A0"/>
                </a:solidFill>
              </a:rPr>
              <a:t> A Jalal (</a:t>
            </a:r>
            <a:r>
              <a:rPr lang="en-US" sz="2400" b="1" dirty="0" smtClean="0">
                <a:solidFill>
                  <a:srgbClr val="2E4C68"/>
                </a:solidFill>
              </a:rPr>
              <a:t>171-15-1324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algn="l"/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31" y="0"/>
            <a:ext cx="4412892" cy="310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02" y="3818514"/>
            <a:ext cx="4182298" cy="30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20" y="0"/>
            <a:ext cx="8948057" cy="6030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617" y="6103811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b="1" dirty="0" smtClean="0">
                <a:solidFill>
                  <a:srgbClr val="00B050"/>
                </a:solidFill>
              </a:rPr>
              <a:t>Modify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Menu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0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46" y="6103811"/>
            <a:ext cx="39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Before Modification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5" y="225525"/>
            <a:ext cx="5349901" cy="5878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4" y="173274"/>
            <a:ext cx="4850025" cy="593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4152" y="6103811"/>
            <a:ext cx="39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After Modification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50237">
            <a:off x="2124567" y="4952138"/>
            <a:ext cx="4585038" cy="185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70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6" y="-97456"/>
            <a:ext cx="7709846" cy="5987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2446" y="6182188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Figure-5: Delete Menu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71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73274"/>
            <a:ext cx="9762185" cy="6008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3806" y="6182188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Figure-6: Search Menu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6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arp dir="in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47" y="0"/>
            <a:ext cx="7996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3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hred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716" y="91440"/>
            <a:ext cx="5212816" cy="89988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CONCLUSION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00" y="1262958"/>
            <a:ext cx="11364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project is to digitalize the database of Employees in Organizations and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enabling administrators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have benefit from Computers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2400" dirty="0" smtClean="0">
              <a:solidFill>
                <a:srgbClr val="2E4C68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Software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acts as a Information System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between Employees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administrators. Here the user can keep his/her database secure and safe for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unlimited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period of time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2400" dirty="0">
              <a:solidFill>
                <a:srgbClr val="2E4C68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Software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provides Employee management System for inserting ,updating, Searching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deleting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records with ease and simplicity. We will provide a fresh new approach to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 </a:t>
            </a:r>
            <a:r>
              <a:rPr lang="en-US" sz="2400" dirty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search for records and make databases in a digital </a:t>
            </a:r>
            <a:r>
              <a:rPr lang="en-US" sz="2400" dirty="0" smtClean="0">
                <a:solidFill>
                  <a:srgbClr val="2E4C68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way.</a:t>
            </a:r>
            <a:endParaRPr lang="en-US" sz="2400" dirty="0">
              <a:solidFill>
                <a:srgbClr val="2E4C68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8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rush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235" y="1532586"/>
            <a:ext cx="4397239" cy="2267253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The End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20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fractur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4" y="130629"/>
            <a:ext cx="9452565" cy="5525588"/>
          </a:xfrm>
        </p:spPr>
        <p:txBody>
          <a:bodyPr>
            <a:normAutofit/>
          </a:bodyPr>
          <a:lstStyle/>
          <a:p>
            <a:r>
              <a:rPr lang="en-US" sz="3100" b="1" u="sng" dirty="0" smtClean="0">
                <a:solidFill>
                  <a:schemeClr val="accent2">
                    <a:lumMod val="75000"/>
                  </a:schemeClr>
                </a:solidFill>
              </a:rPr>
              <a:t>TABLE OF CONTENTS</a:t>
            </a:r>
            <a:r>
              <a:rPr lang="en-US" sz="4900" b="1" u="sng" dirty="0" smtClean="0"/>
              <a:t/>
            </a:r>
            <a:br>
              <a:rPr lang="en-US" sz="4900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>
                <a:solidFill>
                  <a:srgbClr val="FFC000"/>
                </a:solidFill>
              </a:rPr>
              <a:t>1. </a:t>
            </a:r>
            <a:r>
              <a:rPr lang="en-US" b="1" dirty="0">
                <a:solidFill>
                  <a:srgbClr val="FF0000"/>
                </a:solidFill>
              </a:rPr>
              <a:t>PROJECT DESCRIPTION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2. </a:t>
            </a:r>
            <a:r>
              <a:rPr lang="en-US" b="1" dirty="0">
                <a:solidFill>
                  <a:srgbClr val="FF0000"/>
                </a:solidFill>
              </a:rPr>
              <a:t>SNAPSHOT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b="1" dirty="0" smtClean="0">
                <a:solidFill>
                  <a:srgbClr val="FFC000"/>
                </a:solidFill>
              </a:rPr>
              <a:t>. </a:t>
            </a:r>
            <a:r>
              <a:rPr lang="en-US" b="1" dirty="0">
                <a:solidFill>
                  <a:srgbClr val="FF0000"/>
                </a:solidFill>
              </a:rPr>
              <a:t>CONCLUSION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4. </a:t>
            </a:r>
            <a:r>
              <a:rPr lang="en-US" b="1" dirty="0">
                <a:solidFill>
                  <a:srgbClr val="FF0000"/>
                </a:solidFill>
              </a:rPr>
              <a:t>FUTURE SCOPE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5. </a:t>
            </a:r>
            <a:r>
              <a:rPr lang="en-US" b="1" dirty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40" y="59023"/>
            <a:ext cx="8512960" cy="94681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PROJECT </a:t>
            </a:r>
            <a:r>
              <a:rPr lang="en-US" b="1" u="sng" dirty="0" smtClean="0">
                <a:solidFill>
                  <a:srgbClr val="FF0000"/>
                </a:solidFill>
              </a:rPr>
              <a:t>DESCRIPTION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471" y="1405085"/>
            <a:ext cx="1015917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Objective of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project on Employee Management System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:-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sz="2800" dirty="0" smtClean="0">
              <a:latin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Verdana" panose="020B0604030504040204" pitchFamily="34" charset="0"/>
              </a:rPr>
              <a:t>The </a:t>
            </a:r>
            <a:r>
              <a:rPr lang="en-US" sz="2800" dirty="0">
                <a:latin typeface="Verdana" panose="020B0604030504040204" pitchFamily="34" charset="0"/>
              </a:rPr>
              <a:t>main objective of </a:t>
            </a:r>
            <a:r>
              <a:rPr lang="en-US" sz="2800" dirty="0" smtClean="0">
                <a:latin typeface="Verdana" panose="020B0604030504040204" pitchFamily="34" charset="0"/>
              </a:rPr>
              <a:t>this C </a:t>
            </a:r>
            <a:r>
              <a:rPr lang="en-US" sz="2800" dirty="0">
                <a:latin typeface="Verdana" panose="020B0604030504040204" pitchFamily="34" charset="0"/>
              </a:rPr>
              <a:t>project on Employee Management is </a:t>
            </a:r>
            <a:r>
              <a:rPr lang="en-US" sz="2800" dirty="0" smtClean="0">
                <a:latin typeface="Verdana" panose="020B0604030504040204" pitchFamily="34" charset="0"/>
              </a:rPr>
              <a:t>to </a:t>
            </a:r>
            <a:r>
              <a:rPr lang="en-US" sz="2800" b="1" dirty="0" smtClean="0">
                <a:solidFill>
                  <a:srgbClr val="008000"/>
                </a:solidFill>
                <a:latin typeface="Verdana" panose="020B0604030504040204" pitchFamily="34" charset="0"/>
              </a:rPr>
              <a:t>manage </a:t>
            </a:r>
            <a:r>
              <a:rPr lang="en-US" sz="2800" b="1" dirty="0">
                <a:solidFill>
                  <a:srgbClr val="008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8000"/>
                </a:solidFill>
                <a:latin typeface="Verdana" panose="020B0604030504040204" pitchFamily="34" charset="0"/>
              </a:rPr>
              <a:t>details of </a:t>
            </a:r>
            <a:r>
              <a:rPr lang="en-US" sz="2400" b="1" dirty="0" smtClean="0">
                <a:solidFill>
                  <a:srgbClr val="008000"/>
                </a:solidFill>
                <a:latin typeface="Verdana" panose="020B0604030504040204" pitchFamily="34" charset="0"/>
              </a:rPr>
              <a:t>information of an employee.</a:t>
            </a:r>
          </a:p>
          <a:p>
            <a:endParaRPr lang="en-US" sz="2400" dirty="0" smtClean="0"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</a:rPr>
              <a:t>It manages </a:t>
            </a:r>
            <a:r>
              <a:rPr lang="en-US" sz="2400" dirty="0">
                <a:latin typeface="Verdana" panose="020B0604030504040204" pitchFamily="34" charset="0"/>
              </a:rPr>
              <a:t>all the information </a:t>
            </a:r>
            <a:r>
              <a:rPr lang="en-US" sz="2400" dirty="0" smtClean="0">
                <a:latin typeface="Verdana" panose="020B0604030504040204" pitchFamily="34" charset="0"/>
              </a:rPr>
              <a:t>about </a:t>
            </a:r>
            <a:r>
              <a:rPr lang="en-US" sz="2400" b="1" dirty="0">
                <a:solidFill>
                  <a:srgbClr val="008000"/>
                </a:solidFill>
                <a:latin typeface="Verdana" panose="020B0604030504040204" pitchFamily="34" charset="0"/>
              </a:rPr>
              <a:t>n</a:t>
            </a:r>
            <a:r>
              <a:rPr lang="en-US" sz="2400" b="1" dirty="0" smtClean="0">
                <a:solidFill>
                  <a:srgbClr val="008000"/>
                </a:solidFill>
                <a:latin typeface="Verdana" panose="020B0604030504040204" pitchFamily="34" charset="0"/>
              </a:rPr>
              <a:t>ame, id and salary</a:t>
            </a:r>
            <a:r>
              <a:rPr lang="en-US" sz="2400" dirty="0" smtClean="0">
                <a:solidFill>
                  <a:srgbClr val="008000"/>
                </a:solidFill>
                <a:latin typeface="Verdan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</a:rPr>
              <a:t>The </a:t>
            </a:r>
            <a:r>
              <a:rPr lang="en-US" sz="2400" dirty="0">
                <a:latin typeface="Verdana" panose="020B0604030504040204" pitchFamily="34" charset="0"/>
              </a:rPr>
              <a:t>project is totally built at administrative end thus </a:t>
            </a:r>
            <a:r>
              <a:rPr lang="en-US" sz="2400" dirty="0" smtClean="0">
                <a:latin typeface="Verdana" panose="020B0604030504040204" pitchFamily="34" charset="0"/>
              </a:rPr>
              <a:t>only </a:t>
            </a:r>
            <a:r>
              <a:rPr lang="en-US" sz="2400" b="1" dirty="0" smtClean="0">
                <a:solidFill>
                  <a:srgbClr val="008000"/>
                </a:solidFill>
                <a:latin typeface="Verdana" panose="020B0604030504040204" pitchFamily="34" charset="0"/>
              </a:rPr>
              <a:t>administrator </a:t>
            </a:r>
            <a:r>
              <a:rPr lang="en-US" sz="2400" b="1" dirty="0">
                <a:solidFill>
                  <a:srgbClr val="008000"/>
                </a:solidFill>
                <a:latin typeface="Verdana" panose="020B0604030504040204" pitchFamily="34" charset="0"/>
              </a:rPr>
              <a:t>is guaranteed the access</a:t>
            </a:r>
            <a:r>
              <a:rPr lang="en-US" sz="2400" dirty="0" smtClean="0">
                <a:latin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</a:rPr>
              <a:t>The </a:t>
            </a:r>
            <a:r>
              <a:rPr lang="en-US" sz="2400" dirty="0">
                <a:latin typeface="Verdana" panose="020B0604030504040204" pitchFamily="34" charset="0"/>
              </a:rPr>
              <a:t>purpose of the project is </a:t>
            </a:r>
            <a:r>
              <a:rPr lang="en-US" sz="2400" dirty="0" smtClean="0">
                <a:latin typeface="Verdana" panose="020B0604030504040204" pitchFamily="34" charset="0"/>
              </a:rPr>
              <a:t>to build </a:t>
            </a:r>
            <a:r>
              <a:rPr lang="en-US" sz="2400" dirty="0">
                <a:latin typeface="Verdana" panose="020B0604030504040204" pitchFamily="34" charset="0"/>
              </a:rPr>
              <a:t>an application program </a:t>
            </a:r>
            <a:r>
              <a:rPr lang="en-US" sz="2400" b="1" dirty="0">
                <a:solidFill>
                  <a:srgbClr val="008000"/>
                </a:solidFill>
                <a:latin typeface="Verdana" panose="020B0604030504040204" pitchFamily="34" charset="0"/>
              </a:rPr>
              <a:t>to reduce the manual work </a:t>
            </a:r>
            <a:r>
              <a:rPr lang="en-US" sz="2400" dirty="0">
                <a:latin typeface="Verdana" panose="020B0604030504040204" pitchFamily="34" charset="0"/>
              </a:rPr>
              <a:t>for managing </a:t>
            </a:r>
            <a:r>
              <a:rPr lang="en-US" sz="2400" dirty="0" smtClean="0">
                <a:latin typeface="Verdana" panose="020B0604030504040204" pitchFamily="34" charset="0"/>
              </a:rPr>
              <a:t>the information's.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75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50" y="566671"/>
            <a:ext cx="9517745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0070C0"/>
                </a:solidFill>
                <a:latin typeface="Verdana,Bold"/>
              </a:rPr>
              <a:t>Functionalities provided by C project on Employee </a:t>
            </a:r>
            <a:r>
              <a:rPr lang="en-US" sz="2800" b="1" u="sng" dirty="0" smtClean="0">
                <a:solidFill>
                  <a:srgbClr val="0070C0"/>
                </a:solidFill>
                <a:latin typeface="Verdana,Bold"/>
              </a:rPr>
              <a:t>Management system </a:t>
            </a:r>
            <a:r>
              <a:rPr lang="en-US" sz="2800" b="1" u="sng" dirty="0" smtClean="0">
                <a:solidFill>
                  <a:srgbClr val="0070C0"/>
                </a:solidFill>
                <a:latin typeface="Verdana,Bold"/>
              </a:rPr>
              <a:t>are as follows</a:t>
            </a:r>
            <a:r>
              <a:rPr lang="en-US" sz="2800" b="1" u="sng" dirty="0" smtClean="0">
                <a:solidFill>
                  <a:srgbClr val="0070C0"/>
                </a:solidFill>
                <a:latin typeface="Verdana,Bold"/>
              </a:rPr>
              <a:t>:</a:t>
            </a:r>
          </a:p>
          <a:p>
            <a:pPr marL="0" indent="0">
              <a:buNone/>
            </a:pPr>
            <a:endParaRPr lang="en-US" sz="2000" b="1" dirty="0" smtClean="0">
              <a:latin typeface="Verdana,Bold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1)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Provides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the searching facilities based on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2)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It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tracks all the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3)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Manage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the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It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increase efficiency of managing the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6)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Editing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, adding and updating of Records is improved which results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in proper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resource management of information of data.</a:t>
            </a:r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052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73" y="318993"/>
            <a:ext cx="8534400" cy="150706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Input Data and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Validation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/>
            </a:r>
            <a:br>
              <a:rPr lang="en-US" u="sng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</a:b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006" y="1935204"/>
            <a:ext cx="109827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) All the fields such as s</a:t>
            </a:r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alary, id and names are </a:t>
            </a:r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validated and</a:t>
            </a:r>
          </a:p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don’t take invalid arguments</a:t>
            </a:r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2800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2) Each form like Employee, Salary don’t take blank values</a:t>
            </a:r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2800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3) Avoiding errors in </a:t>
            </a:r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data.</a:t>
            </a:r>
          </a:p>
          <a:p>
            <a:endParaRPr lang="en-US" sz="2800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4</a:t>
            </a:r>
            <a:r>
              <a:rPr lang="en-US" sz="2800" dirty="0">
                <a:solidFill>
                  <a:srgbClr val="0070C0"/>
                </a:solidFill>
                <a:latin typeface="Verdana" panose="020B0604030504040204" pitchFamily="34" charset="0"/>
              </a:rPr>
              <a:t>) Controlling amount of input.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46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drap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698" y="182880"/>
            <a:ext cx="7375571" cy="986006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Objectives of the Project:-</a:t>
            </a:r>
            <a:b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US" sz="4000" u="sng" dirty="0">
              <a:solidFill>
                <a:schemeClr val="accent2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7869"/>
            <a:ext cx="111294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 and Cost Effective –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Software is making the process of keeping database</a:t>
            </a:r>
          </a:p>
          <a:p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 and cost effective by making it easy to alter or update database and also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keeping that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safe</a:t>
            </a:r>
            <a:r>
              <a:rPr lang="en-US" sz="2400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Database Creation -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database of the registered users will be created and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will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help the users to fetch the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Flexibility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–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Database provides flexibility to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administrator. Records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can be</a:t>
            </a:r>
          </a:p>
          <a:p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inserted, deleted or updated </a:t>
            </a:r>
            <a:endParaRPr lang="en-US" sz="24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Informative -</a:t>
            </a: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software has all the necessary details about the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Employee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provides 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the relevant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information. </a:t>
            </a:r>
          </a:p>
        </p:txBody>
      </p:sp>
    </p:spTree>
    <p:extLst>
      <p:ext uri="{BB962C8B-B14F-4D97-AF65-F5344CB8AC3E}">
        <p14:creationId xmlns:p14="http://schemas.microsoft.com/office/powerpoint/2010/main" val="122024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018" y="0"/>
            <a:ext cx="3893124" cy="55160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2E4C68"/>
                </a:solidFill>
              </a:rPr>
              <a:t>SNAPSHOTS</a:t>
            </a:r>
            <a:endParaRPr lang="en-US" b="1" u="sng" dirty="0">
              <a:solidFill>
                <a:srgbClr val="2E4C6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643945"/>
            <a:ext cx="9554285" cy="5211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7360" y="6103811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Figure-1: Main Menu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00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7" y="0"/>
            <a:ext cx="10306594" cy="579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617" y="6103811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Figure-2: ADD Menu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19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732" y="6260565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Figure-3: All Employee Details Menu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82" y="325400"/>
            <a:ext cx="5865482" cy="57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1304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303</TotalTime>
  <Words>430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Batang</vt:lpstr>
      <vt:lpstr>Arial</vt:lpstr>
      <vt:lpstr>Calibri</vt:lpstr>
      <vt:lpstr>Segoe UI Historic</vt:lpstr>
      <vt:lpstr>Trebuchet MS</vt:lpstr>
      <vt:lpstr>Verdana</vt:lpstr>
      <vt:lpstr>Verdana,Bold</vt:lpstr>
      <vt:lpstr>Wingdings</vt:lpstr>
      <vt:lpstr>Wingdings 3</vt:lpstr>
      <vt:lpstr>Facet</vt:lpstr>
      <vt:lpstr>A Project On “Employee Management System”</vt:lpstr>
      <vt:lpstr>TABLE OF CONTENTS   1. PROJECT DESCRIPTION 2. SNAPSHOT 3. CONCLUSION 4. FUTURE SCOPE 5. REFERENCES</vt:lpstr>
      <vt:lpstr>PROJECT DESCRIPTION</vt:lpstr>
      <vt:lpstr>PowerPoint Presentation</vt:lpstr>
      <vt:lpstr>Input Data and Validation </vt:lpstr>
      <vt:lpstr>Objectives of the Project:- 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“Employee Management System”</dc:title>
  <dc:creator>DIRE WOLF</dc:creator>
  <cp:lastModifiedBy>nahin</cp:lastModifiedBy>
  <cp:revision>33</cp:revision>
  <cp:lastPrinted>2018-12-07T20:22:52Z</cp:lastPrinted>
  <dcterms:created xsi:type="dcterms:W3CDTF">2018-12-05T13:11:33Z</dcterms:created>
  <dcterms:modified xsi:type="dcterms:W3CDTF">2018-12-07T20:40:37Z</dcterms:modified>
</cp:coreProperties>
</file>