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04D82-96CE-E57F-35C9-A8A5B78C94F5}" v="288" dt="2024-12-19T05:41:44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BD420-1D41-40E8-A070-9E04A631C3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DEAD2A-B785-44A3-8E33-0DFE1182E7E2}">
      <dgm:prSet/>
      <dgm:spPr/>
      <dgm:t>
        <a:bodyPr/>
        <a:lstStyle/>
        <a:p>
          <a:r>
            <a:rPr lang="en-US"/>
            <a:t>The contamination of the natural environment, leading to adverse       effects on ecosystems, human health, and biodiversity.</a:t>
          </a:r>
        </a:p>
      </dgm:t>
    </dgm:pt>
    <dgm:pt modelId="{2AAE0F30-3B8D-48DE-B534-DBA008F84EA3}" type="parTrans" cxnId="{445FC050-9555-46F6-B914-8E79D29935E0}">
      <dgm:prSet/>
      <dgm:spPr/>
      <dgm:t>
        <a:bodyPr/>
        <a:lstStyle/>
        <a:p>
          <a:endParaRPr lang="en-US"/>
        </a:p>
      </dgm:t>
    </dgm:pt>
    <dgm:pt modelId="{42549B94-354C-43DA-A519-D6DE01812386}" type="sibTrans" cxnId="{445FC050-9555-46F6-B914-8E79D29935E0}">
      <dgm:prSet/>
      <dgm:spPr/>
      <dgm:t>
        <a:bodyPr/>
        <a:lstStyle/>
        <a:p>
          <a:endParaRPr lang="en-US"/>
        </a:p>
      </dgm:t>
    </dgm:pt>
    <dgm:pt modelId="{A3CDCA31-D178-45A3-8720-E1CF924A2892}">
      <dgm:prSet/>
      <dgm:spPr/>
      <dgm:t>
        <a:bodyPr/>
        <a:lstStyle/>
        <a:p>
          <a:r>
            <a:rPr lang="en-US" b="1"/>
            <a:t>Types of Pollution:</a:t>
          </a:r>
          <a:endParaRPr lang="en-US"/>
        </a:p>
      </dgm:t>
    </dgm:pt>
    <dgm:pt modelId="{70001268-2517-4DAB-A130-6B787674DDCB}" type="parTrans" cxnId="{E6EE8B4B-D54E-4B74-90B6-BAF0F63AE30A}">
      <dgm:prSet/>
      <dgm:spPr/>
      <dgm:t>
        <a:bodyPr/>
        <a:lstStyle/>
        <a:p>
          <a:endParaRPr lang="en-US"/>
        </a:p>
      </dgm:t>
    </dgm:pt>
    <dgm:pt modelId="{24F04448-1B9B-4B2D-BA6D-7A2E7F7D8A04}" type="sibTrans" cxnId="{E6EE8B4B-D54E-4B74-90B6-BAF0F63AE30A}">
      <dgm:prSet/>
      <dgm:spPr/>
      <dgm:t>
        <a:bodyPr/>
        <a:lstStyle/>
        <a:p>
          <a:endParaRPr lang="en-US"/>
        </a:p>
      </dgm:t>
    </dgm:pt>
    <dgm:pt modelId="{ACC8F490-D1FB-4469-B9FE-3F264F1002EC}">
      <dgm:prSet/>
      <dgm:spPr/>
      <dgm:t>
        <a:bodyPr/>
        <a:lstStyle/>
        <a:p>
          <a:r>
            <a:rPr lang="en-US"/>
            <a:t>Air Pollution</a:t>
          </a:r>
        </a:p>
      </dgm:t>
    </dgm:pt>
    <dgm:pt modelId="{C1EF867B-6AB1-4B19-BE2B-8AA861259F45}" type="parTrans" cxnId="{E0C279B6-6D3D-4151-9047-CE1060BCB007}">
      <dgm:prSet/>
      <dgm:spPr/>
      <dgm:t>
        <a:bodyPr/>
        <a:lstStyle/>
        <a:p>
          <a:endParaRPr lang="en-US"/>
        </a:p>
      </dgm:t>
    </dgm:pt>
    <dgm:pt modelId="{E23B69D3-AA0B-4467-888F-6A7F764BAFCB}" type="sibTrans" cxnId="{E0C279B6-6D3D-4151-9047-CE1060BCB007}">
      <dgm:prSet/>
      <dgm:spPr/>
      <dgm:t>
        <a:bodyPr/>
        <a:lstStyle/>
        <a:p>
          <a:endParaRPr lang="en-US"/>
        </a:p>
      </dgm:t>
    </dgm:pt>
    <dgm:pt modelId="{E1E7B905-8C9F-41B5-8144-E89B58520C4F}">
      <dgm:prSet/>
      <dgm:spPr/>
      <dgm:t>
        <a:bodyPr/>
        <a:lstStyle/>
        <a:p>
          <a:r>
            <a:rPr lang="en-US"/>
            <a:t>Water Pollution</a:t>
          </a:r>
        </a:p>
      </dgm:t>
    </dgm:pt>
    <dgm:pt modelId="{2823E2FD-5811-4B56-B182-ADA6AF11C6DC}" type="parTrans" cxnId="{D8A3C31D-3396-4FD4-B4A4-15AF56B33904}">
      <dgm:prSet/>
      <dgm:spPr/>
      <dgm:t>
        <a:bodyPr/>
        <a:lstStyle/>
        <a:p>
          <a:endParaRPr lang="en-US"/>
        </a:p>
      </dgm:t>
    </dgm:pt>
    <dgm:pt modelId="{48B9D38C-B045-4B52-93F0-08C4E755BDFA}" type="sibTrans" cxnId="{D8A3C31D-3396-4FD4-B4A4-15AF56B33904}">
      <dgm:prSet/>
      <dgm:spPr/>
      <dgm:t>
        <a:bodyPr/>
        <a:lstStyle/>
        <a:p>
          <a:endParaRPr lang="en-US"/>
        </a:p>
      </dgm:t>
    </dgm:pt>
    <dgm:pt modelId="{5D176B6E-8220-41D2-A6DC-578C03DD5851}">
      <dgm:prSet/>
      <dgm:spPr/>
      <dgm:t>
        <a:bodyPr/>
        <a:lstStyle/>
        <a:p>
          <a:r>
            <a:rPr lang="en-US"/>
            <a:t>Soil Pollution</a:t>
          </a:r>
        </a:p>
      </dgm:t>
    </dgm:pt>
    <dgm:pt modelId="{65C8C1EE-6689-4723-BCA5-15F8333903F5}" type="parTrans" cxnId="{3F32AB72-F798-48CB-9CD5-CB556AFAD5CB}">
      <dgm:prSet/>
      <dgm:spPr/>
      <dgm:t>
        <a:bodyPr/>
        <a:lstStyle/>
        <a:p>
          <a:endParaRPr lang="en-US"/>
        </a:p>
      </dgm:t>
    </dgm:pt>
    <dgm:pt modelId="{59952E00-6C88-450C-B326-E4729AC38F4F}" type="sibTrans" cxnId="{3F32AB72-F798-48CB-9CD5-CB556AFAD5CB}">
      <dgm:prSet/>
      <dgm:spPr/>
      <dgm:t>
        <a:bodyPr/>
        <a:lstStyle/>
        <a:p>
          <a:endParaRPr lang="en-US"/>
        </a:p>
      </dgm:t>
    </dgm:pt>
    <dgm:pt modelId="{2017CD15-910E-404D-BED8-372C6B406D06}">
      <dgm:prSet/>
      <dgm:spPr/>
      <dgm:t>
        <a:bodyPr/>
        <a:lstStyle/>
        <a:p>
          <a:r>
            <a:rPr lang="en-US"/>
            <a:t>Noise Pollution</a:t>
          </a:r>
        </a:p>
      </dgm:t>
    </dgm:pt>
    <dgm:pt modelId="{DD8B5258-5FFD-4F2C-9853-BE38FB16379B}" type="parTrans" cxnId="{5611AF8C-A11F-4786-A709-80A7C9C7ADF6}">
      <dgm:prSet/>
      <dgm:spPr/>
      <dgm:t>
        <a:bodyPr/>
        <a:lstStyle/>
        <a:p>
          <a:endParaRPr lang="en-US"/>
        </a:p>
      </dgm:t>
    </dgm:pt>
    <dgm:pt modelId="{4221A395-6295-4452-BEBF-162C21845008}" type="sibTrans" cxnId="{5611AF8C-A11F-4786-A709-80A7C9C7ADF6}">
      <dgm:prSet/>
      <dgm:spPr/>
      <dgm:t>
        <a:bodyPr/>
        <a:lstStyle/>
        <a:p>
          <a:endParaRPr lang="en-US"/>
        </a:p>
      </dgm:t>
    </dgm:pt>
    <dgm:pt modelId="{70515477-0743-4898-A72E-5AC290EBF263}">
      <dgm:prSet/>
      <dgm:spPr/>
      <dgm:t>
        <a:bodyPr/>
        <a:lstStyle/>
        <a:p>
          <a:r>
            <a:rPr lang="en-US"/>
            <a:t>Plastic Pollution</a:t>
          </a:r>
        </a:p>
      </dgm:t>
    </dgm:pt>
    <dgm:pt modelId="{EDCCB75F-2B8F-41F9-AF13-02A504594424}" type="parTrans" cxnId="{82B48EA9-F947-453E-9A82-0C92330CA551}">
      <dgm:prSet/>
      <dgm:spPr/>
      <dgm:t>
        <a:bodyPr/>
        <a:lstStyle/>
        <a:p>
          <a:endParaRPr lang="en-US"/>
        </a:p>
      </dgm:t>
    </dgm:pt>
    <dgm:pt modelId="{685DA5DD-28DD-41F0-A06A-4E5E8A1E32B5}" type="sibTrans" cxnId="{82B48EA9-F947-453E-9A82-0C92330CA551}">
      <dgm:prSet/>
      <dgm:spPr/>
      <dgm:t>
        <a:bodyPr/>
        <a:lstStyle/>
        <a:p>
          <a:endParaRPr lang="en-US"/>
        </a:p>
      </dgm:t>
    </dgm:pt>
    <dgm:pt modelId="{27A9E4EE-AD5C-4F02-BE4E-1A9F1BFA70BA}" type="pres">
      <dgm:prSet presAssocID="{A0CBD420-1D41-40E8-A070-9E04A631C35D}" presName="linear" presStyleCnt="0">
        <dgm:presLayoutVars>
          <dgm:animLvl val="lvl"/>
          <dgm:resizeHandles val="exact"/>
        </dgm:presLayoutVars>
      </dgm:prSet>
      <dgm:spPr/>
    </dgm:pt>
    <dgm:pt modelId="{C2E5FF38-D60A-4905-9EBF-7EA770F2FCB4}" type="pres">
      <dgm:prSet presAssocID="{9BDEAD2A-B785-44A3-8E33-0DFE1182E7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CA5BDD-B08E-4F0A-BCB8-65D8AB9E0D09}" type="pres">
      <dgm:prSet presAssocID="{42549B94-354C-43DA-A519-D6DE01812386}" presName="spacer" presStyleCnt="0"/>
      <dgm:spPr/>
    </dgm:pt>
    <dgm:pt modelId="{C922C212-9525-4561-BAC2-4CCD7C99E1D3}" type="pres">
      <dgm:prSet presAssocID="{A3CDCA31-D178-45A3-8720-E1CF924A28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6326B71-597E-433F-A949-0C850E0584E0}" type="pres">
      <dgm:prSet presAssocID="{A3CDCA31-D178-45A3-8720-E1CF924A28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F28A0A-BA13-44AA-93A6-36A256DEF99D}" type="presOf" srcId="{9BDEAD2A-B785-44A3-8E33-0DFE1182E7E2}" destId="{C2E5FF38-D60A-4905-9EBF-7EA770F2FCB4}" srcOrd="0" destOrd="0" presId="urn:microsoft.com/office/officeart/2005/8/layout/vList2"/>
    <dgm:cxn modelId="{D8A3C31D-3396-4FD4-B4A4-15AF56B33904}" srcId="{A3CDCA31-D178-45A3-8720-E1CF924A2892}" destId="{E1E7B905-8C9F-41B5-8144-E89B58520C4F}" srcOrd="1" destOrd="0" parTransId="{2823E2FD-5811-4B56-B182-ADA6AF11C6DC}" sibTransId="{48B9D38C-B045-4B52-93F0-08C4E755BDFA}"/>
    <dgm:cxn modelId="{D900F92E-4D44-4D25-97D8-C427E98E29C7}" type="presOf" srcId="{2017CD15-910E-404D-BED8-372C6B406D06}" destId="{36326B71-597E-433F-A949-0C850E0584E0}" srcOrd="0" destOrd="3" presId="urn:microsoft.com/office/officeart/2005/8/layout/vList2"/>
    <dgm:cxn modelId="{EBA5043F-0FC8-4254-A5F9-C6DFB6AC2B96}" type="presOf" srcId="{70515477-0743-4898-A72E-5AC290EBF263}" destId="{36326B71-597E-433F-A949-0C850E0584E0}" srcOrd="0" destOrd="4" presId="urn:microsoft.com/office/officeart/2005/8/layout/vList2"/>
    <dgm:cxn modelId="{E6EE8B4B-D54E-4B74-90B6-BAF0F63AE30A}" srcId="{A0CBD420-1D41-40E8-A070-9E04A631C35D}" destId="{A3CDCA31-D178-45A3-8720-E1CF924A2892}" srcOrd="1" destOrd="0" parTransId="{70001268-2517-4DAB-A130-6B787674DDCB}" sibTransId="{24F04448-1B9B-4B2D-BA6D-7A2E7F7D8A04}"/>
    <dgm:cxn modelId="{445FC050-9555-46F6-B914-8E79D29935E0}" srcId="{A0CBD420-1D41-40E8-A070-9E04A631C35D}" destId="{9BDEAD2A-B785-44A3-8E33-0DFE1182E7E2}" srcOrd="0" destOrd="0" parTransId="{2AAE0F30-3B8D-48DE-B534-DBA008F84EA3}" sibTransId="{42549B94-354C-43DA-A519-D6DE01812386}"/>
    <dgm:cxn modelId="{3F32AB72-F798-48CB-9CD5-CB556AFAD5CB}" srcId="{A3CDCA31-D178-45A3-8720-E1CF924A2892}" destId="{5D176B6E-8220-41D2-A6DC-578C03DD5851}" srcOrd="2" destOrd="0" parTransId="{65C8C1EE-6689-4723-BCA5-15F8333903F5}" sibTransId="{59952E00-6C88-450C-B326-E4729AC38F4F}"/>
    <dgm:cxn modelId="{12033A8B-42A1-4692-9F9F-D7F7081ACE61}" type="presOf" srcId="{E1E7B905-8C9F-41B5-8144-E89B58520C4F}" destId="{36326B71-597E-433F-A949-0C850E0584E0}" srcOrd="0" destOrd="1" presId="urn:microsoft.com/office/officeart/2005/8/layout/vList2"/>
    <dgm:cxn modelId="{AB108A8B-BFFA-4751-9D0A-55BDD3F37CED}" type="presOf" srcId="{5D176B6E-8220-41D2-A6DC-578C03DD5851}" destId="{36326B71-597E-433F-A949-0C850E0584E0}" srcOrd="0" destOrd="2" presId="urn:microsoft.com/office/officeart/2005/8/layout/vList2"/>
    <dgm:cxn modelId="{5611AF8C-A11F-4786-A709-80A7C9C7ADF6}" srcId="{A3CDCA31-D178-45A3-8720-E1CF924A2892}" destId="{2017CD15-910E-404D-BED8-372C6B406D06}" srcOrd="3" destOrd="0" parTransId="{DD8B5258-5FFD-4F2C-9853-BE38FB16379B}" sibTransId="{4221A395-6295-4452-BEBF-162C21845008}"/>
    <dgm:cxn modelId="{BD298595-C8A9-4A6E-818F-7555DDEBA315}" type="presOf" srcId="{ACC8F490-D1FB-4469-B9FE-3F264F1002EC}" destId="{36326B71-597E-433F-A949-0C850E0584E0}" srcOrd="0" destOrd="0" presId="urn:microsoft.com/office/officeart/2005/8/layout/vList2"/>
    <dgm:cxn modelId="{655C709A-5D2E-426A-87E7-3D978EE874E2}" type="presOf" srcId="{A3CDCA31-D178-45A3-8720-E1CF924A2892}" destId="{C922C212-9525-4561-BAC2-4CCD7C99E1D3}" srcOrd="0" destOrd="0" presId="urn:microsoft.com/office/officeart/2005/8/layout/vList2"/>
    <dgm:cxn modelId="{1DD2C59B-4A0B-43C1-8254-24688C95D7AE}" type="presOf" srcId="{A0CBD420-1D41-40E8-A070-9E04A631C35D}" destId="{27A9E4EE-AD5C-4F02-BE4E-1A9F1BFA70BA}" srcOrd="0" destOrd="0" presId="urn:microsoft.com/office/officeart/2005/8/layout/vList2"/>
    <dgm:cxn modelId="{82B48EA9-F947-453E-9A82-0C92330CA551}" srcId="{A3CDCA31-D178-45A3-8720-E1CF924A2892}" destId="{70515477-0743-4898-A72E-5AC290EBF263}" srcOrd="4" destOrd="0" parTransId="{EDCCB75F-2B8F-41F9-AF13-02A504594424}" sibTransId="{685DA5DD-28DD-41F0-A06A-4E5E8A1E32B5}"/>
    <dgm:cxn modelId="{E0C279B6-6D3D-4151-9047-CE1060BCB007}" srcId="{A3CDCA31-D178-45A3-8720-E1CF924A2892}" destId="{ACC8F490-D1FB-4469-B9FE-3F264F1002EC}" srcOrd="0" destOrd="0" parTransId="{C1EF867B-6AB1-4B19-BE2B-8AA861259F45}" sibTransId="{E23B69D3-AA0B-4467-888F-6A7F764BAFCB}"/>
    <dgm:cxn modelId="{363A676B-6818-4FE6-A184-4B9588A558A2}" type="presParOf" srcId="{27A9E4EE-AD5C-4F02-BE4E-1A9F1BFA70BA}" destId="{C2E5FF38-D60A-4905-9EBF-7EA770F2FCB4}" srcOrd="0" destOrd="0" presId="urn:microsoft.com/office/officeart/2005/8/layout/vList2"/>
    <dgm:cxn modelId="{A2EEB76C-5DB6-4973-A393-CE694869A9F2}" type="presParOf" srcId="{27A9E4EE-AD5C-4F02-BE4E-1A9F1BFA70BA}" destId="{E3CA5BDD-B08E-4F0A-BCB8-65D8AB9E0D09}" srcOrd="1" destOrd="0" presId="urn:microsoft.com/office/officeart/2005/8/layout/vList2"/>
    <dgm:cxn modelId="{49359024-4BD6-401B-864F-FFE04064C364}" type="presParOf" srcId="{27A9E4EE-AD5C-4F02-BE4E-1A9F1BFA70BA}" destId="{C922C212-9525-4561-BAC2-4CCD7C99E1D3}" srcOrd="2" destOrd="0" presId="urn:microsoft.com/office/officeart/2005/8/layout/vList2"/>
    <dgm:cxn modelId="{205B6257-DB6C-4AFF-846D-6F28502CB824}" type="presParOf" srcId="{27A9E4EE-AD5C-4F02-BE4E-1A9F1BFA70BA}" destId="{36326B71-597E-433F-A949-0C850E0584E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432D4-8D09-4804-A674-0587694E325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69A290-489B-43E0-B823-C49A995F98B0}">
      <dgm:prSet/>
      <dgm:spPr/>
      <dgm:t>
        <a:bodyPr/>
        <a:lstStyle/>
        <a:p>
          <a:r>
            <a:rPr lang="en-US" b="1"/>
            <a:t>Air Pollution:</a:t>
          </a:r>
          <a:r>
            <a:rPr lang="en-US"/>
            <a:t> Industrial emissions, vehicle exhaust, deforestation, and burning fossil fuels</a:t>
          </a:r>
        </a:p>
      </dgm:t>
    </dgm:pt>
    <dgm:pt modelId="{E8E015AC-D1D0-4653-BFDB-71C4AA2B9F11}" type="parTrans" cxnId="{6D55B7A9-AF14-4FCE-9345-A81F8367B174}">
      <dgm:prSet/>
      <dgm:spPr/>
      <dgm:t>
        <a:bodyPr/>
        <a:lstStyle/>
        <a:p>
          <a:endParaRPr lang="en-US"/>
        </a:p>
      </dgm:t>
    </dgm:pt>
    <dgm:pt modelId="{9CFDAF38-BDC3-482A-B0A5-AC9C083A67A3}" type="sibTrans" cxnId="{6D55B7A9-AF14-4FCE-9345-A81F8367B174}">
      <dgm:prSet/>
      <dgm:spPr/>
      <dgm:t>
        <a:bodyPr/>
        <a:lstStyle/>
        <a:p>
          <a:endParaRPr lang="en-US"/>
        </a:p>
      </dgm:t>
    </dgm:pt>
    <dgm:pt modelId="{63ED0B16-FE77-487B-8D6F-EF3293225B4E}">
      <dgm:prSet/>
      <dgm:spPr/>
      <dgm:t>
        <a:bodyPr/>
        <a:lstStyle/>
        <a:p>
          <a:r>
            <a:rPr lang="en-US" b="1"/>
            <a:t>Water Pollution:</a:t>
          </a:r>
          <a:r>
            <a:rPr lang="en-US"/>
            <a:t> Waste discharge from factories, oil spills, agricultural runoff, and plastic waste</a:t>
          </a:r>
        </a:p>
      </dgm:t>
    </dgm:pt>
    <dgm:pt modelId="{F48067FF-289B-4676-8514-D27056A653E0}" type="parTrans" cxnId="{C1B698ED-874F-4054-906C-92DB80F9230A}">
      <dgm:prSet/>
      <dgm:spPr/>
      <dgm:t>
        <a:bodyPr/>
        <a:lstStyle/>
        <a:p>
          <a:endParaRPr lang="en-US"/>
        </a:p>
      </dgm:t>
    </dgm:pt>
    <dgm:pt modelId="{C2C0CDEE-CB39-4F59-8C69-D7AD08D5CA62}" type="sibTrans" cxnId="{C1B698ED-874F-4054-906C-92DB80F9230A}">
      <dgm:prSet/>
      <dgm:spPr/>
      <dgm:t>
        <a:bodyPr/>
        <a:lstStyle/>
        <a:p>
          <a:endParaRPr lang="en-US"/>
        </a:p>
      </dgm:t>
    </dgm:pt>
    <dgm:pt modelId="{C513B9C8-BBA0-4C7C-A356-BC9B89D4AB70}">
      <dgm:prSet/>
      <dgm:spPr/>
      <dgm:t>
        <a:bodyPr/>
        <a:lstStyle/>
        <a:p>
          <a:r>
            <a:rPr lang="en-US" b="1"/>
            <a:t>Soil Pollution:</a:t>
          </a:r>
          <a:r>
            <a:rPr lang="en-US"/>
            <a:t> Use of pesticides, chemical waste, and deforestation</a:t>
          </a:r>
        </a:p>
      </dgm:t>
    </dgm:pt>
    <dgm:pt modelId="{42C19880-E673-448A-9BCC-FC8E3CCF0EF3}" type="parTrans" cxnId="{0F3D5D78-D9CF-4FB6-8DE8-277766DFA95D}">
      <dgm:prSet/>
      <dgm:spPr/>
      <dgm:t>
        <a:bodyPr/>
        <a:lstStyle/>
        <a:p>
          <a:endParaRPr lang="en-US"/>
        </a:p>
      </dgm:t>
    </dgm:pt>
    <dgm:pt modelId="{B92AFDE6-F5D4-43CA-8C4A-9B197D3A2A44}" type="sibTrans" cxnId="{0F3D5D78-D9CF-4FB6-8DE8-277766DFA95D}">
      <dgm:prSet/>
      <dgm:spPr/>
      <dgm:t>
        <a:bodyPr/>
        <a:lstStyle/>
        <a:p>
          <a:endParaRPr lang="en-US"/>
        </a:p>
      </dgm:t>
    </dgm:pt>
    <dgm:pt modelId="{FDBCB29C-C16D-4B9E-8F73-9006B2284F5F}">
      <dgm:prSet/>
      <dgm:spPr/>
      <dgm:t>
        <a:bodyPr/>
        <a:lstStyle/>
        <a:p>
          <a:r>
            <a:rPr lang="en-US" b="1"/>
            <a:t>Other Causes:</a:t>
          </a:r>
          <a:r>
            <a:rPr lang="en-US"/>
            <a:t> Overpopulation, urbanization, and improper waste disposal</a:t>
          </a:r>
        </a:p>
      </dgm:t>
    </dgm:pt>
    <dgm:pt modelId="{E22E1AF7-B083-450D-AB1F-DC950494AC01}" type="parTrans" cxnId="{96D081E4-13D0-4FE1-A57B-9A8E1AB88522}">
      <dgm:prSet/>
      <dgm:spPr/>
      <dgm:t>
        <a:bodyPr/>
        <a:lstStyle/>
        <a:p>
          <a:endParaRPr lang="en-US"/>
        </a:p>
      </dgm:t>
    </dgm:pt>
    <dgm:pt modelId="{DC1EF9D3-D03B-4CAF-99F5-4A6EA661D526}" type="sibTrans" cxnId="{96D081E4-13D0-4FE1-A57B-9A8E1AB88522}">
      <dgm:prSet/>
      <dgm:spPr/>
      <dgm:t>
        <a:bodyPr/>
        <a:lstStyle/>
        <a:p>
          <a:endParaRPr lang="en-US"/>
        </a:p>
      </dgm:t>
    </dgm:pt>
    <dgm:pt modelId="{37956D50-7506-4732-9D16-E7E821692D2C}" type="pres">
      <dgm:prSet presAssocID="{433432D4-8D09-4804-A674-0587694E3258}" presName="linear" presStyleCnt="0">
        <dgm:presLayoutVars>
          <dgm:animLvl val="lvl"/>
          <dgm:resizeHandles val="exact"/>
        </dgm:presLayoutVars>
      </dgm:prSet>
      <dgm:spPr/>
    </dgm:pt>
    <dgm:pt modelId="{22C4FEDF-ABCD-43B4-9F3D-2B82342BF6ED}" type="pres">
      <dgm:prSet presAssocID="{3569A290-489B-43E0-B823-C49A995F98B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EA35B9E-38D9-4227-AA74-3BD6E8DE1E08}" type="pres">
      <dgm:prSet presAssocID="{9CFDAF38-BDC3-482A-B0A5-AC9C083A67A3}" presName="spacer" presStyleCnt="0"/>
      <dgm:spPr/>
    </dgm:pt>
    <dgm:pt modelId="{73D2E5B0-56BC-4FD9-9001-35DD1A7C8AFC}" type="pres">
      <dgm:prSet presAssocID="{63ED0B16-FE77-487B-8D6F-EF3293225B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1B3242-D115-4D9C-B101-A85D2AAE3202}" type="pres">
      <dgm:prSet presAssocID="{C2C0CDEE-CB39-4F59-8C69-D7AD08D5CA62}" presName="spacer" presStyleCnt="0"/>
      <dgm:spPr/>
    </dgm:pt>
    <dgm:pt modelId="{C534820B-BCF8-40AB-8ECB-5E2868320602}" type="pres">
      <dgm:prSet presAssocID="{C513B9C8-BBA0-4C7C-A356-BC9B89D4AB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A43865-7564-4F40-B18B-04A0C42D4489}" type="pres">
      <dgm:prSet presAssocID="{B92AFDE6-F5D4-43CA-8C4A-9B197D3A2A44}" presName="spacer" presStyleCnt="0"/>
      <dgm:spPr/>
    </dgm:pt>
    <dgm:pt modelId="{D53CDA47-107A-4242-8CD6-03BF5CDCD571}" type="pres">
      <dgm:prSet presAssocID="{FDBCB29C-C16D-4B9E-8F73-9006B2284F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A5DC22-8C4B-4867-84C0-18CD7BBF996B}" type="presOf" srcId="{433432D4-8D09-4804-A674-0587694E3258}" destId="{37956D50-7506-4732-9D16-E7E821692D2C}" srcOrd="0" destOrd="0" presId="urn:microsoft.com/office/officeart/2005/8/layout/vList2"/>
    <dgm:cxn modelId="{385B9B2E-737F-47DA-83D2-3D885D77ECCC}" type="presOf" srcId="{3569A290-489B-43E0-B823-C49A995F98B0}" destId="{22C4FEDF-ABCD-43B4-9F3D-2B82342BF6ED}" srcOrd="0" destOrd="0" presId="urn:microsoft.com/office/officeart/2005/8/layout/vList2"/>
    <dgm:cxn modelId="{0D8C1F69-615B-483D-BE24-3045D5CE91B3}" type="presOf" srcId="{63ED0B16-FE77-487B-8D6F-EF3293225B4E}" destId="{73D2E5B0-56BC-4FD9-9001-35DD1A7C8AFC}" srcOrd="0" destOrd="0" presId="urn:microsoft.com/office/officeart/2005/8/layout/vList2"/>
    <dgm:cxn modelId="{0F3D5D78-D9CF-4FB6-8DE8-277766DFA95D}" srcId="{433432D4-8D09-4804-A674-0587694E3258}" destId="{C513B9C8-BBA0-4C7C-A356-BC9B89D4AB70}" srcOrd="2" destOrd="0" parTransId="{42C19880-E673-448A-9BCC-FC8E3CCF0EF3}" sibTransId="{B92AFDE6-F5D4-43CA-8C4A-9B197D3A2A44}"/>
    <dgm:cxn modelId="{CCB4FD83-3E2D-4E1A-8644-CB49D7432079}" type="presOf" srcId="{FDBCB29C-C16D-4B9E-8F73-9006B2284F5F}" destId="{D53CDA47-107A-4242-8CD6-03BF5CDCD571}" srcOrd="0" destOrd="0" presId="urn:microsoft.com/office/officeart/2005/8/layout/vList2"/>
    <dgm:cxn modelId="{6D55B7A9-AF14-4FCE-9345-A81F8367B174}" srcId="{433432D4-8D09-4804-A674-0587694E3258}" destId="{3569A290-489B-43E0-B823-C49A995F98B0}" srcOrd="0" destOrd="0" parTransId="{E8E015AC-D1D0-4653-BFDB-71C4AA2B9F11}" sibTransId="{9CFDAF38-BDC3-482A-B0A5-AC9C083A67A3}"/>
    <dgm:cxn modelId="{C9C434C9-C023-4BE5-A805-98984797FEB9}" type="presOf" srcId="{C513B9C8-BBA0-4C7C-A356-BC9B89D4AB70}" destId="{C534820B-BCF8-40AB-8ECB-5E2868320602}" srcOrd="0" destOrd="0" presId="urn:microsoft.com/office/officeart/2005/8/layout/vList2"/>
    <dgm:cxn modelId="{96D081E4-13D0-4FE1-A57B-9A8E1AB88522}" srcId="{433432D4-8D09-4804-A674-0587694E3258}" destId="{FDBCB29C-C16D-4B9E-8F73-9006B2284F5F}" srcOrd="3" destOrd="0" parTransId="{E22E1AF7-B083-450D-AB1F-DC950494AC01}" sibTransId="{DC1EF9D3-D03B-4CAF-99F5-4A6EA661D526}"/>
    <dgm:cxn modelId="{C1B698ED-874F-4054-906C-92DB80F9230A}" srcId="{433432D4-8D09-4804-A674-0587694E3258}" destId="{63ED0B16-FE77-487B-8D6F-EF3293225B4E}" srcOrd="1" destOrd="0" parTransId="{F48067FF-289B-4676-8514-D27056A653E0}" sibTransId="{C2C0CDEE-CB39-4F59-8C69-D7AD08D5CA62}"/>
    <dgm:cxn modelId="{05A4DE02-8FFC-4639-AA5E-76DA12A38AAB}" type="presParOf" srcId="{37956D50-7506-4732-9D16-E7E821692D2C}" destId="{22C4FEDF-ABCD-43B4-9F3D-2B82342BF6ED}" srcOrd="0" destOrd="0" presId="urn:microsoft.com/office/officeart/2005/8/layout/vList2"/>
    <dgm:cxn modelId="{8DDC1405-BAD6-4A04-B744-452C8FE274B6}" type="presParOf" srcId="{37956D50-7506-4732-9D16-E7E821692D2C}" destId="{3EA35B9E-38D9-4227-AA74-3BD6E8DE1E08}" srcOrd="1" destOrd="0" presId="urn:microsoft.com/office/officeart/2005/8/layout/vList2"/>
    <dgm:cxn modelId="{AF488B57-6F60-48B6-AE40-A998239B961F}" type="presParOf" srcId="{37956D50-7506-4732-9D16-E7E821692D2C}" destId="{73D2E5B0-56BC-4FD9-9001-35DD1A7C8AFC}" srcOrd="2" destOrd="0" presId="urn:microsoft.com/office/officeart/2005/8/layout/vList2"/>
    <dgm:cxn modelId="{5959759E-B191-4615-8E8F-3BF11A93B8E8}" type="presParOf" srcId="{37956D50-7506-4732-9D16-E7E821692D2C}" destId="{BA1B3242-D115-4D9C-B101-A85D2AAE3202}" srcOrd="3" destOrd="0" presId="urn:microsoft.com/office/officeart/2005/8/layout/vList2"/>
    <dgm:cxn modelId="{23095110-5928-48B7-9F33-7C3FD3BF431F}" type="presParOf" srcId="{37956D50-7506-4732-9D16-E7E821692D2C}" destId="{C534820B-BCF8-40AB-8ECB-5E2868320602}" srcOrd="4" destOrd="0" presId="urn:microsoft.com/office/officeart/2005/8/layout/vList2"/>
    <dgm:cxn modelId="{A6E4BCE7-5E97-4881-9AE0-92B3B515A2C9}" type="presParOf" srcId="{37956D50-7506-4732-9D16-E7E821692D2C}" destId="{B1A43865-7564-4F40-B18B-04A0C42D4489}" srcOrd="5" destOrd="0" presId="urn:microsoft.com/office/officeart/2005/8/layout/vList2"/>
    <dgm:cxn modelId="{3872D5F9-FED1-44A3-A7B1-6DB9F1955282}" type="presParOf" srcId="{37956D50-7506-4732-9D16-E7E821692D2C}" destId="{D53CDA47-107A-4242-8CD6-03BF5CDCD57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538480-D334-42A8-B72B-B2EB6C3FCD5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3914C0-7443-44E3-A080-E70249336666}">
      <dgm:prSet/>
      <dgm:spPr/>
      <dgm:t>
        <a:bodyPr/>
        <a:lstStyle/>
        <a:p>
          <a:r>
            <a:rPr lang="en-US" b="1"/>
            <a:t>On Human Health:</a:t>
          </a:r>
          <a:r>
            <a:rPr lang="en-US"/>
            <a:t> Respiratory diseases, cardiovascular problems, and waterborne diseases</a:t>
          </a:r>
        </a:p>
      </dgm:t>
    </dgm:pt>
    <dgm:pt modelId="{F8116776-BC9E-4F13-B109-C881ACC04672}" type="parTrans" cxnId="{6F744BAB-B141-4B14-8ADD-AE363327F74C}">
      <dgm:prSet/>
      <dgm:spPr/>
      <dgm:t>
        <a:bodyPr/>
        <a:lstStyle/>
        <a:p>
          <a:endParaRPr lang="en-US"/>
        </a:p>
      </dgm:t>
    </dgm:pt>
    <dgm:pt modelId="{0ED23578-9E8C-41F0-9D89-927DE10C72BA}" type="sibTrans" cxnId="{6F744BAB-B141-4B14-8ADD-AE363327F74C}">
      <dgm:prSet/>
      <dgm:spPr/>
      <dgm:t>
        <a:bodyPr/>
        <a:lstStyle/>
        <a:p>
          <a:endParaRPr lang="en-US"/>
        </a:p>
      </dgm:t>
    </dgm:pt>
    <dgm:pt modelId="{8D591590-A7B5-4CEA-A166-A7EB8B5F04CB}">
      <dgm:prSet/>
      <dgm:spPr/>
      <dgm:t>
        <a:bodyPr/>
        <a:lstStyle/>
        <a:p>
          <a:r>
            <a:rPr lang="en-US" b="1"/>
            <a:t>On Ecosystems:</a:t>
          </a:r>
          <a:endParaRPr lang="en-US"/>
        </a:p>
      </dgm:t>
    </dgm:pt>
    <dgm:pt modelId="{922536CE-5D14-486D-9FF3-6E2E518CAA55}" type="parTrans" cxnId="{868E7C6E-F1BB-4740-8154-F1F93923F091}">
      <dgm:prSet/>
      <dgm:spPr/>
      <dgm:t>
        <a:bodyPr/>
        <a:lstStyle/>
        <a:p>
          <a:endParaRPr lang="en-US"/>
        </a:p>
      </dgm:t>
    </dgm:pt>
    <dgm:pt modelId="{BE909741-D550-4F29-94C0-230B85708079}" type="sibTrans" cxnId="{868E7C6E-F1BB-4740-8154-F1F93923F091}">
      <dgm:prSet/>
      <dgm:spPr/>
      <dgm:t>
        <a:bodyPr/>
        <a:lstStyle/>
        <a:p>
          <a:endParaRPr lang="en-US"/>
        </a:p>
      </dgm:t>
    </dgm:pt>
    <dgm:pt modelId="{854CA6E2-55DA-4670-B02A-33F6380AECD5}">
      <dgm:prSet/>
      <dgm:spPr/>
      <dgm:t>
        <a:bodyPr/>
        <a:lstStyle/>
        <a:p>
          <a:r>
            <a:rPr lang="en-US"/>
            <a:t>Habitat destruction</a:t>
          </a:r>
        </a:p>
      </dgm:t>
    </dgm:pt>
    <dgm:pt modelId="{4C8CCA27-4D13-48AB-8839-2226A617BAC2}" type="parTrans" cxnId="{091A3133-96BE-4668-A377-36C3B5236EDD}">
      <dgm:prSet/>
      <dgm:spPr/>
      <dgm:t>
        <a:bodyPr/>
        <a:lstStyle/>
        <a:p>
          <a:endParaRPr lang="en-US"/>
        </a:p>
      </dgm:t>
    </dgm:pt>
    <dgm:pt modelId="{A122D2BE-D1E4-4852-981B-ABE50F256708}" type="sibTrans" cxnId="{091A3133-96BE-4668-A377-36C3B5236EDD}">
      <dgm:prSet/>
      <dgm:spPr/>
      <dgm:t>
        <a:bodyPr/>
        <a:lstStyle/>
        <a:p>
          <a:endParaRPr lang="en-US"/>
        </a:p>
      </dgm:t>
    </dgm:pt>
    <dgm:pt modelId="{6A4B9161-7A1A-4549-96DF-807DBBFA4AB9}">
      <dgm:prSet/>
      <dgm:spPr/>
      <dgm:t>
        <a:bodyPr/>
        <a:lstStyle/>
        <a:p>
          <a:r>
            <a:rPr lang="en-US"/>
            <a:t>Loss of biodiversity</a:t>
          </a:r>
        </a:p>
      </dgm:t>
    </dgm:pt>
    <dgm:pt modelId="{FDEFFDE2-D406-4EFE-B86C-7A7DDB1020E6}" type="parTrans" cxnId="{54026A5A-17BF-4EFD-80DF-B795E7F2F050}">
      <dgm:prSet/>
      <dgm:spPr/>
      <dgm:t>
        <a:bodyPr/>
        <a:lstStyle/>
        <a:p>
          <a:endParaRPr lang="en-US"/>
        </a:p>
      </dgm:t>
    </dgm:pt>
    <dgm:pt modelId="{DD0C4FED-9135-4E6B-8E37-C836AFD155A1}" type="sibTrans" cxnId="{54026A5A-17BF-4EFD-80DF-B795E7F2F050}">
      <dgm:prSet/>
      <dgm:spPr/>
      <dgm:t>
        <a:bodyPr/>
        <a:lstStyle/>
        <a:p>
          <a:endParaRPr lang="en-US"/>
        </a:p>
      </dgm:t>
    </dgm:pt>
    <dgm:pt modelId="{465E30B9-F812-4A28-BCE1-BB032FB3ABB6}">
      <dgm:prSet/>
      <dgm:spPr/>
      <dgm:t>
        <a:bodyPr/>
        <a:lstStyle/>
        <a:p>
          <a:r>
            <a:rPr lang="en-US"/>
            <a:t>Coral bleaching</a:t>
          </a:r>
        </a:p>
      </dgm:t>
    </dgm:pt>
    <dgm:pt modelId="{3CDCE41F-6BFE-4203-B627-2580DCC89849}" type="parTrans" cxnId="{92686A6E-A8DD-4BE0-BF44-334F0C85E316}">
      <dgm:prSet/>
      <dgm:spPr/>
      <dgm:t>
        <a:bodyPr/>
        <a:lstStyle/>
        <a:p>
          <a:endParaRPr lang="en-US"/>
        </a:p>
      </dgm:t>
    </dgm:pt>
    <dgm:pt modelId="{69AAE564-DDBC-4BF5-B6E9-2099CE0BA776}" type="sibTrans" cxnId="{92686A6E-A8DD-4BE0-BF44-334F0C85E316}">
      <dgm:prSet/>
      <dgm:spPr/>
      <dgm:t>
        <a:bodyPr/>
        <a:lstStyle/>
        <a:p>
          <a:endParaRPr lang="en-US"/>
        </a:p>
      </dgm:t>
    </dgm:pt>
    <dgm:pt modelId="{BF113855-E935-4457-94A9-0CE87D95671C}">
      <dgm:prSet/>
      <dgm:spPr/>
      <dgm:t>
        <a:bodyPr/>
        <a:lstStyle/>
        <a:p>
          <a:r>
            <a:rPr lang="en-US" b="1"/>
            <a:t>Climate Impact:</a:t>
          </a:r>
          <a:r>
            <a:rPr lang="en-US"/>
            <a:t> Contribution to global warming and extreme weather events</a:t>
          </a:r>
        </a:p>
      </dgm:t>
    </dgm:pt>
    <dgm:pt modelId="{109DDB6B-0798-4507-B8C9-F1F15521A8F7}" type="parTrans" cxnId="{043AC041-C946-4BB6-A5A8-F674106BACEF}">
      <dgm:prSet/>
      <dgm:spPr/>
      <dgm:t>
        <a:bodyPr/>
        <a:lstStyle/>
        <a:p>
          <a:endParaRPr lang="en-US"/>
        </a:p>
      </dgm:t>
    </dgm:pt>
    <dgm:pt modelId="{27092ADB-5497-4BC0-AC74-BF600E26929D}" type="sibTrans" cxnId="{043AC041-C946-4BB6-A5A8-F674106BACEF}">
      <dgm:prSet/>
      <dgm:spPr/>
      <dgm:t>
        <a:bodyPr/>
        <a:lstStyle/>
        <a:p>
          <a:endParaRPr lang="en-US"/>
        </a:p>
      </dgm:t>
    </dgm:pt>
    <dgm:pt modelId="{3DAF603D-EF4A-4AC7-9767-52C2C3546B09}" type="pres">
      <dgm:prSet presAssocID="{A9538480-D334-42A8-B72B-B2EB6C3FCD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60A261-AA8E-4CBF-A3C9-552CEEB00C92}" type="pres">
      <dgm:prSet presAssocID="{613914C0-7443-44E3-A080-E70249336666}" presName="hierRoot1" presStyleCnt="0"/>
      <dgm:spPr/>
    </dgm:pt>
    <dgm:pt modelId="{743C3475-3989-4394-8393-7B08727234BF}" type="pres">
      <dgm:prSet presAssocID="{613914C0-7443-44E3-A080-E70249336666}" presName="composite" presStyleCnt="0"/>
      <dgm:spPr/>
    </dgm:pt>
    <dgm:pt modelId="{A0F4F056-75C1-40E8-848B-2935EC4DB705}" type="pres">
      <dgm:prSet presAssocID="{613914C0-7443-44E3-A080-E70249336666}" presName="background" presStyleLbl="node0" presStyleIdx="0" presStyleCnt="3"/>
      <dgm:spPr/>
    </dgm:pt>
    <dgm:pt modelId="{9585EA34-A046-4C82-9DE9-7506DC98BC44}" type="pres">
      <dgm:prSet presAssocID="{613914C0-7443-44E3-A080-E70249336666}" presName="text" presStyleLbl="fgAcc0" presStyleIdx="0" presStyleCnt="3">
        <dgm:presLayoutVars>
          <dgm:chPref val="3"/>
        </dgm:presLayoutVars>
      </dgm:prSet>
      <dgm:spPr/>
    </dgm:pt>
    <dgm:pt modelId="{85426AA3-ECD4-40B9-9107-2FC5280EECB0}" type="pres">
      <dgm:prSet presAssocID="{613914C0-7443-44E3-A080-E70249336666}" presName="hierChild2" presStyleCnt="0"/>
      <dgm:spPr/>
    </dgm:pt>
    <dgm:pt modelId="{DBF5FB43-DAFB-46C4-9D70-D3720CF40798}" type="pres">
      <dgm:prSet presAssocID="{8D591590-A7B5-4CEA-A166-A7EB8B5F04CB}" presName="hierRoot1" presStyleCnt="0"/>
      <dgm:spPr/>
    </dgm:pt>
    <dgm:pt modelId="{5D9CB791-6948-49FC-B9D0-0B8AE014904C}" type="pres">
      <dgm:prSet presAssocID="{8D591590-A7B5-4CEA-A166-A7EB8B5F04CB}" presName="composite" presStyleCnt="0"/>
      <dgm:spPr/>
    </dgm:pt>
    <dgm:pt modelId="{0D4EB3FB-30DA-4B6B-B1F7-8A3493894680}" type="pres">
      <dgm:prSet presAssocID="{8D591590-A7B5-4CEA-A166-A7EB8B5F04CB}" presName="background" presStyleLbl="node0" presStyleIdx="1" presStyleCnt="3"/>
      <dgm:spPr/>
    </dgm:pt>
    <dgm:pt modelId="{ACD279F1-153B-4920-9DDF-4B0C7E567244}" type="pres">
      <dgm:prSet presAssocID="{8D591590-A7B5-4CEA-A166-A7EB8B5F04CB}" presName="text" presStyleLbl="fgAcc0" presStyleIdx="1" presStyleCnt="3">
        <dgm:presLayoutVars>
          <dgm:chPref val="3"/>
        </dgm:presLayoutVars>
      </dgm:prSet>
      <dgm:spPr/>
    </dgm:pt>
    <dgm:pt modelId="{2793DD3A-EB41-4E07-842B-4BCBEE15B37D}" type="pres">
      <dgm:prSet presAssocID="{8D591590-A7B5-4CEA-A166-A7EB8B5F04CB}" presName="hierChild2" presStyleCnt="0"/>
      <dgm:spPr/>
    </dgm:pt>
    <dgm:pt modelId="{4B2A530B-AC27-445B-8DAB-80D839B237C1}" type="pres">
      <dgm:prSet presAssocID="{4C8CCA27-4D13-48AB-8839-2226A617BAC2}" presName="Name10" presStyleLbl="parChTrans1D2" presStyleIdx="0" presStyleCnt="3"/>
      <dgm:spPr/>
    </dgm:pt>
    <dgm:pt modelId="{F993447F-6E92-4F9B-A251-71CBBED670F7}" type="pres">
      <dgm:prSet presAssocID="{854CA6E2-55DA-4670-B02A-33F6380AECD5}" presName="hierRoot2" presStyleCnt="0"/>
      <dgm:spPr/>
    </dgm:pt>
    <dgm:pt modelId="{6B77AE45-B6DD-4EBF-8A94-9564B3B2C57A}" type="pres">
      <dgm:prSet presAssocID="{854CA6E2-55DA-4670-B02A-33F6380AECD5}" presName="composite2" presStyleCnt="0"/>
      <dgm:spPr/>
    </dgm:pt>
    <dgm:pt modelId="{22C93A21-9FD4-4E6E-B1BC-BB40A3D558CF}" type="pres">
      <dgm:prSet presAssocID="{854CA6E2-55DA-4670-B02A-33F6380AECD5}" presName="background2" presStyleLbl="node2" presStyleIdx="0" presStyleCnt="3"/>
      <dgm:spPr/>
    </dgm:pt>
    <dgm:pt modelId="{1A77CF11-B1EB-431C-96D2-80523383F258}" type="pres">
      <dgm:prSet presAssocID="{854CA6E2-55DA-4670-B02A-33F6380AECD5}" presName="text2" presStyleLbl="fgAcc2" presStyleIdx="0" presStyleCnt="3">
        <dgm:presLayoutVars>
          <dgm:chPref val="3"/>
        </dgm:presLayoutVars>
      </dgm:prSet>
      <dgm:spPr/>
    </dgm:pt>
    <dgm:pt modelId="{2D110E33-C199-4A12-A1BE-856CA0C04A70}" type="pres">
      <dgm:prSet presAssocID="{854CA6E2-55DA-4670-B02A-33F6380AECD5}" presName="hierChild3" presStyleCnt="0"/>
      <dgm:spPr/>
    </dgm:pt>
    <dgm:pt modelId="{BD38DC8F-D8D5-4281-83CC-5886683F1244}" type="pres">
      <dgm:prSet presAssocID="{FDEFFDE2-D406-4EFE-B86C-7A7DDB1020E6}" presName="Name10" presStyleLbl="parChTrans1D2" presStyleIdx="1" presStyleCnt="3"/>
      <dgm:spPr/>
    </dgm:pt>
    <dgm:pt modelId="{0868813C-CD7E-4B50-8F50-9D307E0CDD53}" type="pres">
      <dgm:prSet presAssocID="{6A4B9161-7A1A-4549-96DF-807DBBFA4AB9}" presName="hierRoot2" presStyleCnt="0"/>
      <dgm:spPr/>
    </dgm:pt>
    <dgm:pt modelId="{8A957C1B-493E-4710-BBA8-2042CA1DD175}" type="pres">
      <dgm:prSet presAssocID="{6A4B9161-7A1A-4549-96DF-807DBBFA4AB9}" presName="composite2" presStyleCnt="0"/>
      <dgm:spPr/>
    </dgm:pt>
    <dgm:pt modelId="{D3FBEBCE-D1A9-4CE2-A879-8365F6FC624C}" type="pres">
      <dgm:prSet presAssocID="{6A4B9161-7A1A-4549-96DF-807DBBFA4AB9}" presName="background2" presStyleLbl="node2" presStyleIdx="1" presStyleCnt="3"/>
      <dgm:spPr/>
    </dgm:pt>
    <dgm:pt modelId="{715D062E-8840-45F6-96F3-48DE69BE7E17}" type="pres">
      <dgm:prSet presAssocID="{6A4B9161-7A1A-4549-96DF-807DBBFA4AB9}" presName="text2" presStyleLbl="fgAcc2" presStyleIdx="1" presStyleCnt="3">
        <dgm:presLayoutVars>
          <dgm:chPref val="3"/>
        </dgm:presLayoutVars>
      </dgm:prSet>
      <dgm:spPr/>
    </dgm:pt>
    <dgm:pt modelId="{03C7DBDE-F8B6-422C-BAB4-2B855BAE1EDE}" type="pres">
      <dgm:prSet presAssocID="{6A4B9161-7A1A-4549-96DF-807DBBFA4AB9}" presName="hierChild3" presStyleCnt="0"/>
      <dgm:spPr/>
    </dgm:pt>
    <dgm:pt modelId="{A0A1F517-AF7C-4C4D-BF17-CD34D707CBA4}" type="pres">
      <dgm:prSet presAssocID="{3CDCE41F-6BFE-4203-B627-2580DCC89849}" presName="Name10" presStyleLbl="parChTrans1D2" presStyleIdx="2" presStyleCnt="3"/>
      <dgm:spPr/>
    </dgm:pt>
    <dgm:pt modelId="{F47A401C-918D-456B-993A-B666876923CF}" type="pres">
      <dgm:prSet presAssocID="{465E30B9-F812-4A28-BCE1-BB032FB3ABB6}" presName="hierRoot2" presStyleCnt="0"/>
      <dgm:spPr/>
    </dgm:pt>
    <dgm:pt modelId="{EC34A985-8167-449F-8B69-08D78A427E5F}" type="pres">
      <dgm:prSet presAssocID="{465E30B9-F812-4A28-BCE1-BB032FB3ABB6}" presName="composite2" presStyleCnt="0"/>
      <dgm:spPr/>
    </dgm:pt>
    <dgm:pt modelId="{DEAFF608-B334-4852-9B00-846CD82114CF}" type="pres">
      <dgm:prSet presAssocID="{465E30B9-F812-4A28-BCE1-BB032FB3ABB6}" presName="background2" presStyleLbl="node2" presStyleIdx="2" presStyleCnt="3"/>
      <dgm:spPr/>
    </dgm:pt>
    <dgm:pt modelId="{EDE107C8-4369-41FC-8BBB-671A7FDC543C}" type="pres">
      <dgm:prSet presAssocID="{465E30B9-F812-4A28-BCE1-BB032FB3ABB6}" presName="text2" presStyleLbl="fgAcc2" presStyleIdx="2" presStyleCnt="3">
        <dgm:presLayoutVars>
          <dgm:chPref val="3"/>
        </dgm:presLayoutVars>
      </dgm:prSet>
      <dgm:spPr/>
    </dgm:pt>
    <dgm:pt modelId="{FCC9C886-BFB6-40CA-8B3C-41729BA84FCC}" type="pres">
      <dgm:prSet presAssocID="{465E30B9-F812-4A28-BCE1-BB032FB3ABB6}" presName="hierChild3" presStyleCnt="0"/>
      <dgm:spPr/>
    </dgm:pt>
    <dgm:pt modelId="{3B802912-C351-4964-9849-577520156C69}" type="pres">
      <dgm:prSet presAssocID="{BF113855-E935-4457-94A9-0CE87D95671C}" presName="hierRoot1" presStyleCnt="0"/>
      <dgm:spPr/>
    </dgm:pt>
    <dgm:pt modelId="{8727D5A4-1314-4966-88B7-B24372BD8BE2}" type="pres">
      <dgm:prSet presAssocID="{BF113855-E935-4457-94A9-0CE87D95671C}" presName="composite" presStyleCnt="0"/>
      <dgm:spPr/>
    </dgm:pt>
    <dgm:pt modelId="{AF92D0D5-C945-4A69-B60B-3205F49242F0}" type="pres">
      <dgm:prSet presAssocID="{BF113855-E935-4457-94A9-0CE87D95671C}" presName="background" presStyleLbl="node0" presStyleIdx="2" presStyleCnt="3"/>
      <dgm:spPr/>
    </dgm:pt>
    <dgm:pt modelId="{63579527-EDAB-48E3-9659-F2151D5FE4E0}" type="pres">
      <dgm:prSet presAssocID="{BF113855-E935-4457-94A9-0CE87D95671C}" presName="text" presStyleLbl="fgAcc0" presStyleIdx="2" presStyleCnt="3">
        <dgm:presLayoutVars>
          <dgm:chPref val="3"/>
        </dgm:presLayoutVars>
      </dgm:prSet>
      <dgm:spPr/>
    </dgm:pt>
    <dgm:pt modelId="{4A72707C-796D-40E0-A276-4296EEAF9E6D}" type="pres">
      <dgm:prSet presAssocID="{BF113855-E935-4457-94A9-0CE87D95671C}" presName="hierChild2" presStyleCnt="0"/>
      <dgm:spPr/>
    </dgm:pt>
  </dgm:ptLst>
  <dgm:cxnLst>
    <dgm:cxn modelId="{8FC28012-4B9B-45E8-BDB0-6632F723BDF9}" type="presOf" srcId="{8D591590-A7B5-4CEA-A166-A7EB8B5F04CB}" destId="{ACD279F1-153B-4920-9DDF-4B0C7E567244}" srcOrd="0" destOrd="0" presId="urn:microsoft.com/office/officeart/2005/8/layout/hierarchy1"/>
    <dgm:cxn modelId="{F2D9ED22-5264-404A-8CC7-4835BBF63949}" type="presOf" srcId="{3CDCE41F-6BFE-4203-B627-2580DCC89849}" destId="{A0A1F517-AF7C-4C4D-BF17-CD34D707CBA4}" srcOrd="0" destOrd="0" presId="urn:microsoft.com/office/officeart/2005/8/layout/hierarchy1"/>
    <dgm:cxn modelId="{091A3133-96BE-4668-A377-36C3B5236EDD}" srcId="{8D591590-A7B5-4CEA-A166-A7EB8B5F04CB}" destId="{854CA6E2-55DA-4670-B02A-33F6380AECD5}" srcOrd="0" destOrd="0" parTransId="{4C8CCA27-4D13-48AB-8839-2226A617BAC2}" sibTransId="{A122D2BE-D1E4-4852-981B-ABE50F256708}"/>
    <dgm:cxn modelId="{043AC041-C946-4BB6-A5A8-F674106BACEF}" srcId="{A9538480-D334-42A8-B72B-B2EB6C3FCD5B}" destId="{BF113855-E935-4457-94A9-0CE87D95671C}" srcOrd="2" destOrd="0" parTransId="{109DDB6B-0798-4507-B8C9-F1F15521A8F7}" sibTransId="{27092ADB-5497-4BC0-AC74-BF600E26929D}"/>
    <dgm:cxn modelId="{EA4D6A66-4268-4782-93B3-111E7F2F7815}" type="presOf" srcId="{465E30B9-F812-4A28-BCE1-BB032FB3ABB6}" destId="{EDE107C8-4369-41FC-8BBB-671A7FDC543C}" srcOrd="0" destOrd="0" presId="urn:microsoft.com/office/officeart/2005/8/layout/hierarchy1"/>
    <dgm:cxn modelId="{92686A6E-A8DD-4BE0-BF44-334F0C85E316}" srcId="{8D591590-A7B5-4CEA-A166-A7EB8B5F04CB}" destId="{465E30B9-F812-4A28-BCE1-BB032FB3ABB6}" srcOrd="2" destOrd="0" parTransId="{3CDCE41F-6BFE-4203-B627-2580DCC89849}" sibTransId="{69AAE564-DDBC-4BF5-B6E9-2099CE0BA776}"/>
    <dgm:cxn modelId="{868E7C6E-F1BB-4740-8154-F1F93923F091}" srcId="{A9538480-D334-42A8-B72B-B2EB6C3FCD5B}" destId="{8D591590-A7B5-4CEA-A166-A7EB8B5F04CB}" srcOrd="1" destOrd="0" parTransId="{922536CE-5D14-486D-9FF3-6E2E518CAA55}" sibTransId="{BE909741-D550-4F29-94C0-230B85708079}"/>
    <dgm:cxn modelId="{54026A5A-17BF-4EFD-80DF-B795E7F2F050}" srcId="{8D591590-A7B5-4CEA-A166-A7EB8B5F04CB}" destId="{6A4B9161-7A1A-4549-96DF-807DBBFA4AB9}" srcOrd="1" destOrd="0" parTransId="{FDEFFDE2-D406-4EFE-B86C-7A7DDB1020E6}" sibTransId="{DD0C4FED-9135-4E6B-8E37-C836AFD155A1}"/>
    <dgm:cxn modelId="{6E19AF98-4274-43A6-80B1-38B90FDB8000}" type="presOf" srcId="{FDEFFDE2-D406-4EFE-B86C-7A7DDB1020E6}" destId="{BD38DC8F-D8D5-4281-83CC-5886683F1244}" srcOrd="0" destOrd="0" presId="urn:microsoft.com/office/officeart/2005/8/layout/hierarchy1"/>
    <dgm:cxn modelId="{511A799F-C58A-4A4A-9063-E46657CC6A83}" type="presOf" srcId="{A9538480-D334-42A8-B72B-B2EB6C3FCD5B}" destId="{3DAF603D-EF4A-4AC7-9767-52C2C3546B09}" srcOrd="0" destOrd="0" presId="urn:microsoft.com/office/officeart/2005/8/layout/hierarchy1"/>
    <dgm:cxn modelId="{6F744BAB-B141-4B14-8ADD-AE363327F74C}" srcId="{A9538480-D334-42A8-B72B-B2EB6C3FCD5B}" destId="{613914C0-7443-44E3-A080-E70249336666}" srcOrd="0" destOrd="0" parTransId="{F8116776-BC9E-4F13-B109-C881ACC04672}" sibTransId="{0ED23578-9E8C-41F0-9D89-927DE10C72BA}"/>
    <dgm:cxn modelId="{4EF943BD-6DE7-472E-8194-D44241FC00B6}" type="presOf" srcId="{613914C0-7443-44E3-A080-E70249336666}" destId="{9585EA34-A046-4C82-9DE9-7506DC98BC44}" srcOrd="0" destOrd="0" presId="urn:microsoft.com/office/officeart/2005/8/layout/hierarchy1"/>
    <dgm:cxn modelId="{FB846DC7-0294-4C45-99A2-980380C83159}" type="presOf" srcId="{BF113855-E935-4457-94A9-0CE87D95671C}" destId="{63579527-EDAB-48E3-9659-F2151D5FE4E0}" srcOrd="0" destOrd="0" presId="urn:microsoft.com/office/officeart/2005/8/layout/hierarchy1"/>
    <dgm:cxn modelId="{6A7893D0-5174-45C1-93E0-D46DA8769789}" type="presOf" srcId="{6A4B9161-7A1A-4549-96DF-807DBBFA4AB9}" destId="{715D062E-8840-45F6-96F3-48DE69BE7E17}" srcOrd="0" destOrd="0" presId="urn:microsoft.com/office/officeart/2005/8/layout/hierarchy1"/>
    <dgm:cxn modelId="{D78A7BE0-25C7-40E2-998C-A978F0B6796F}" type="presOf" srcId="{4C8CCA27-4D13-48AB-8839-2226A617BAC2}" destId="{4B2A530B-AC27-445B-8DAB-80D839B237C1}" srcOrd="0" destOrd="0" presId="urn:microsoft.com/office/officeart/2005/8/layout/hierarchy1"/>
    <dgm:cxn modelId="{126A17E6-CBD0-4418-8F6E-2B80D6DF00C8}" type="presOf" srcId="{854CA6E2-55DA-4670-B02A-33F6380AECD5}" destId="{1A77CF11-B1EB-431C-96D2-80523383F258}" srcOrd="0" destOrd="0" presId="urn:microsoft.com/office/officeart/2005/8/layout/hierarchy1"/>
    <dgm:cxn modelId="{4DC3A96E-CBB7-4232-8A62-7B30B75755CE}" type="presParOf" srcId="{3DAF603D-EF4A-4AC7-9767-52C2C3546B09}" destId="{1060A261-AA8E-4CBF-A3C9-552CEEB00C92}" srcOrd="0" destOrd="0" presId="urn:microsoft.com/office/officeart/2005/8/layout/hierarchy1"/>
    <dgm:cxn modelId="{2A62D673-7CBF-4A53-8EEF-92C66041CAAB}" type="presParOf" srcId="{1060A261-AA8E-4CBF-A3C9-552CEEB00C92}" destId="{743C3475-3989-4394-8393-7B08727234BF}" srcOrd="0" destOrd="0" presId="urn:microsoft.com/office/officeart/2005/8/layout/hierarchy1"/>
    <dgm:cxn modelId="{F0AA7AE4-1B14-4986-9633-06B4EEEAECBF}" type="presParOf" srcId="{743C3475-3989-4394-8393-7B08727234BF}" destId="{A0F4F056-75C1-40E8-848B-2935EC4DB705}" srcOrd="0" destOrd="0" presId="urn:microsoft.com/office/officeart/2005/8/layout/hierarchy1"/>
    <dgm:cxn modelId="{76079B89-C46C-4EE0-B397-DE82960BCE45}" type="presParOf" srcId="{743C3475-3989-4394-8393-7B08727234BF}" destId="{9585EA34-A046-4C82-9DE9-7506DC98BC44}" srcOrd="1" destOrd="0" presId="urn:microsoft.com/office/officeart/2005/8/layout/hierarchy1"/>
    <dgm:cxn modelId="{242DFC86-23E5-4FC5-9E32-48ED9E1E26E2}" type="presParOf" srcId="{1060A261-AA8E-4CBF-A3C9-552CEEB00C92}" destId="{85426AA3-ECD4-40B9-9107-2FC5280EECB0}" srcOrd="1" destOrd="0" presId="urn:microsoft.com/office/officeart/2005/8/layout/hierarchy1"/>
    <dgm:cxn modelId="{F4EE2CF1-28BB-4859-8348-7615512B158E}" type="presParOf" srcId="{3DAF603D-EF4A-4AC7-9767-52C2C3546B09}" destId="{DBF5FB43-DAFB-46C4-9D70-D3720CF40798}" srcOrd="1" destOrd="0" presId="urn:microsoft.com/office/officeart/2005/8/layout/hierarchy1"/>
    <dgm:cxn modelId="{C9AC15D3-B3DD-4BFB-A06F-A68B7A84DCEA}" type="presParOf" srcId="{DBF5FB43-DAFB-46C4-9D70-D3720CF40798}" destId="{5D9CB791-6948-49FC-B9D0-0B8AE014904C}" srcOrd="0" destOrd="0" presId="urn:microsoft.com/office/officeart/2005/8/layout/hierarchy1"/>
    <dgm:cxn modelId="{023BBC4F-B7D5-401D-9A37-AD4879A6A99E}" type="presParOf" srcId="{5D9CB791-6948-49FC-B9D0-0B8AE014904C}" destId="{0D4EB3FB-30DA-4B6B-B1F7-8A3493894680}" srcOrd="0" destOrd="0" presId="urn:microsoft.com/office/officeart/2005/8/layout/hierarchy1"/>
    <dgm:cxn modelId="{1155C489-6C22-4B38-B0A4-CE877A918CD1}" type="presParOf" srcId="{5D9CB791-6948-49FC-B9D0-0B8AE014904C}" destId="{ACD279F1-153B-4920-9DDF-4B0C7E567244}" srcOrd="1" destOrd="0" presId="urn:microsoft.com/office/officeart/2005/8/layout/hierarchy1"/>
    <dgm:cxn modelId="{B18BF090-A50F-42A3-BD1E-DA8542301403}" type="presParOf" srcId="{DBF5FB43-DAFB-46C4-9D70-D3720CF40798}" destId="{2793DD3A-EB41-4E07-842B-4BCBEE15B37D}" srcOrd="1" destOrd="0" presId="urn:microsoft.com/office/officeart/2005/8/layout/hierarchy1"/>
    <dgm:cxn modelId="{017E6CAC-75EB-4D46-B944-3C38004FC8A7}" type="presParOf" srcId="{2793DD3A-EB41-4E07-842B-4BCBEE15B37D}" destId="{4B2A530B-AC27-445B-8DAB-80D839B237C1}" srcOrd="0" destOrd="0" presId="urn:microsoft.com/office/officeart/2005/8/layout/hierarchy1"/>
    <dgm:cxn modelId="{185E7021-76B1-406A-9B21-D2D9C70D5FFF}" type="presParOf" srcId="{2793DD3A-EB41-4E07-842B-4BCBEE15B37D}" destId="{F993447F-6E92-4F9B-A251-71CBBED670F7}" srcOrd="1" destOrd="0" presId="urn:microsoft.com/office/officeart/2005/8/layout/hierarchy1"/>
    <dgm:cxn modelId="{4694AF80-8194-4B06-AC29-0F7710B0125A}" type="presParOf" srcId="{F993447F-6E92-4F9B-A251-71CBBED670F7}" destId="{6B77AE45-B6DD-4EBF-8A94-9564B3B2C57A}" srcOrd="0" destOrd="0" presId="urn:microsoft.com/office/officeart/2005/8/layout/hierarchy1"/>
    <dgm:cxn modelId="{DFB057F2-E52A-4AB8-8C2D-73278F2C4F9F}" type="presParOf" srcId="{6B77AE45-B6DD-4EBF-8A94-9564B3B2C57A}" destId="{22C93A21-9FD4-4E6E-B1BC-BB40A3D558CF}" srcOrd="0" destOrd="0" presId="urn:microsoft.com/office/officeart/2005/8/layout/hierarchy1"/>
    <dgm:cxn modelId="{BB756D3F-7E09-4F30-B40D-4EB3E018CDBE}" type="presParOf" srcId="{6B77AE45-B6DD-4EBF-8A94-9564B3B2C57A}" destId="{1A77CF11-B1EB-431C-96D2-80523383F258}" srcOrd="1" destOrd="0" presId="urn:microsoft.com/office/officeart/2005/8/layout/hierarchy1"/>
    <dgm:cxn modelId="{4680338D-B0C3-4960-8991-243151ABBC14}" type="presParOf" srcId="{F993447F-6E92-4F9B-A251-71CBBED670F7}" destId="{2D110E33-C199-4A12-A1BE-856CA0C04A70}" srcOrd="1" destOrd="0" presId="urn:microsoft.com/office/officeart/2005/8/layout/hierarchy1"/>
    <dgm:cxn modelId="{C673AE0A-98BB-418F-AA31-B5229A4B97C4}" type="presParOf" srcId="{2793DD3A-EB41-4E07-842B-4BCBEE15B37D}" destId="{BD38DC8F-D8D5-4281-83CC-5886683F1244}" srcOrd="2" destOrd="0" presId="urn:microsoft.com/office/officeart/2005/8/layout/hierarchy1"/>
    <dgm:cxn modelId="{C65C5D45-7E7B-407A-84EA-CCC72F6AAE04}" type="presParOf" srcId="{2793DD3A-EB41-4E07-842B-4BCBEE15B37D}" destId="{0868813C-CD7E-4B50-8F50-9D307E0CDD53}" srcOrd="3" destOrd="0" presId="urn:microsoft.com/office/officeart/2005/8/layout/hierarchy1"/>
    <dgm:cxn modelId="{04E6D828-08D9-4F88-B4C6-B99D317A2FD3}" type="presParOf" srcId="{0868813C-CD7E-4B50-8F50-9D307E0CDD53}" destId="{8A957C1B-493E-4710-BBA8-2042CA1DD175}" srcOrd="0" destOrd="0" presId="urn:microsoft.com/office/officeart/2005/8/layout/hierarchy1"/>
    <dgm:cxn modelId="{25704191-30D4-4C9D-B90D-E4655FE05B29}" type="presParOf" srcId="{8A957C1B-493E-4710-BBA8-2042CA1DD175}" destId="{D3FBEBCE-D1A9-4CE2-A879-8365F6FC624C}" srcOrd="0" destOrd="0" presId="urn:microsoft.com/office/officeart/2005/8/layout/hierarchy1"/>
    <dgm:cxn modelId="{766D9B0F-E1F0-41EB-81D2-00F5891AE151}" type="presParOf" srcId="{8A957C1B-493E-4710-BBA8-2042CA1DD175}" destId="{715D062E-8840-45F6-96F3-48DE69BE7E17}" srcOrd="1" destOrd="0" presId="urn:microsoft.com/office/officeart/2005/8/layout/hierarchy1"/>
    <dgm:cxn modelId="{B65EE486-0195-4A37-8217-E02886692544}" type="presParOf" srcId="{0868813C-CD7E-4B50-8F50-9D307E0CDD53}" destId="{03C7DBDE-F8B6-422C-BAB4-2B855BAE1EDE}" srcOrd="1" destOrd="0" presId="urn:microsoft.com/office/officeart/2005/8/layout/hierarchy1"/>
    <dgm:cxn modelId="{68491751-E2A1-4B8B-A668-AA5A396FB24A}" type="presParOf" srcId="{2793DD3A-EB41-4E07-842B-4BCBEE15B37D}" destId="{A0A1F517-AF7C-4C4D-BF17-CD34D707CBA4}" srcOrd="4" destOrd="0" presId="urn:microsoft.com/office/officeart/2005/8/layout/hierarchy1"/>
    <dgm:cxn modelId="{5AF1D481-9E4F-4180-944E-13E4314FB77B}" type="presParOf" srcId="{2793DD3A-EB41-4E07-842B-4BCBEE15B37D}" destId="{F47A401C-918D-456B-993A-B666876923CF}" srcOrd="5" destOrd="0" presId="urn:microsoft.com/office/officeart/2005/8/layout/hierarchy1"/>
    <dgm:cxn modelId="{105ED956-CD02-499D-BE6E-C81EED0F891A}" type="presParOf" srcId="{F47A401C-918D-456B-993A-B666876923CF}" destId="{EC34A985-8167-449F-8B69-08D78A427E5F}" srcOrd="0" destOrd="0" presId="urn:microsoft.com/office/officeart/2005/8/layout/hierarchy1"/>
    <dgm:cxn modelId="{1FF95BEB-9F7D-4F41-9DA4-A9ACE34B9598}" type="presParOf" srcId="{EC34A985-8167-449F-8B69-08D78A427E5F}" destId="{DEAFF608-B334-4852-9B00-846CD82114CF}" srcOrd="0" destOrd="0" presId="urn:microsoft.com/office/officeart/2005/8/layout/hierarchy1"/>
    <dgm:cxn modelId="{BF89FE7A-E43B-45AA-A33D-8339B28893BB}" type="presParOf" srcId="{EC34A985-8167-449F-8B69-08D78A427E5F}" destId="{EDE107C8-4369-41FC-8BBB-671A7FDC543C}" srcOrd="1" destOrd="0" presId="urn:microsoft.com/office/officeart/2005/8/layout/hierarchy1"/>
    <dgm:cxn modelId="{41B89390-403D-4DCD-A655-E22319CDD892}" type="presParOf" srcId="{F47A401C-918D-456B-993A-B666876923CF}" destId="{FCC9C886-BFB6-40CA-8B3C-41729BA84FCC}" srcOrd="1" destOrd="0" presId="urn:microsoft.com/office/officeart/2005/8/layout/hierarchy1"/>
    <dgm:cxn modelId="{003102C5-7689-4EC6-965F-878FC6D16D74}" type="presParOf" srcId="{3DAF603D-EF4A-4AC7-9767-52C2C3546B09}" destId="{3B802912-C351-4964-9849-577520156C69}" srcOrd="2" destOrd="0" presId="urn:microsoft.com/office/officeart/2005/8/layout/hierarchy1"/>
    <dgm:cxn modelId="{86364F0E-863F-4522-83FB-4A4EF140F8D1}" type="presParOf" srcId="{3B802912-C351-4964-9849-577520156C69}" destId="{8727D5A4-1314-4966-88B7-B24372BD8BE2}" srcOrd="0" destOrd="0" presId="urn:microsoft.com/office/officeart/2005/8/layout/hierarchy1"/>
    <dgm:cxn modelId="{58893988-3218-4380-BB07-5905DC03E36F}" type="presParOf" srcId="{8727D5A4-1314-4966-88B7-B24372BD8BE2}" destId="{AF92D0D5-C945-4A69-B60B-3205F49242F0}" srcOrd="0" destOrd="0" presId="urn:microsoft.com/office/officeart/2005/8/layout/hierarchy1"/>
    <dgm:cxn modelId="{AEA1317B-2CCF-4BB7-8369-346FD8A7E10A}" type="presParOf" srcId="{8727D5A4-1314-4966-88B7-B24372BD8BE2}" destId="{63579527-EDAB-48E3-9659-F2151D5FE4E0}" srcOrd="1" destOrd="0" presId="urn:microsoft.com/office/officeart/2005/8/layout/hierarchy1"/>
    <dgm:cxn modelId="{C8962551-6DE2-4D93-BB34-D67DB220F667}" type="presParOf" srcId="{3B802912-C351-4964-9849-577520156C69}" destId="{4A72707C-796D-40E0-A276-4296EEAF9E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72B974-DFEC-4F8B-9F9C-F7ABA770062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DF9381-E7E1-4F39-8FAE-FC0663F76FAA}">
      <dgm:prSet/>
      <dgm:spPr/>
      <dgm:t>
        <a:bodyPr/>
        <a:lstStyle/>
        <a:p>
          <a:r>
            <a:rPr lang="en-US"/>
            <a:t>Reduce</a:t>
          </a:r>
        </a:p>
      </dgm:t>
    </dgm:pt>
    <dgm:pt modelId="{69FE757F-BFF4-4D8D-A7EF-4D1BDAE799CD}" type="parTrans" cxnId="{7A2AF274-4893-4E9F-A542-703358AE17E8}">
      <dgm:prSet/>
      <dgm:spPr/>
      <dgm:t>
        <a:bodyPr/>
        <a:lstStyle/>
        <a:p>
          <a:endParaRPr lang="en-US"/>
        </a:p>
      </dgm:t>
    </dgm:pt>
    <dgm:pt modelId="{4D166666-2B3F-444B-8EC1-7FC25AE61D43}" type="sibTrans" cxnId="{7A2AF274-4893-4E9F-A542-703358AE17E8}">
      <dgm:prSet/>
      <dgm:spPr/>
      <dgm:t>
        <a:bodyPr/>
        <a:lstStyle/>
        <a:p>
          <a:endParaRPr lang="en-US"/>
        </a:p>
      </dgm:t>
    </dgm:pt>
    <dgm:pt modelId="{A1432BC6-59F5-4A1B-87E2-FAEBEAB58D59}">
      <dgm:prSet/>
      <dgm:spPr/>
      <dgm:t>
        <a:bodyPr/>
        <a:lstStyle/>
        <a:p>
          <a:r>
            <a:rPr lang="en-US"/>
            <a:t>Reduce, Reuse, Recycle: Minimize waste and promote sustainable consumption</a:t>
          </a:r>
        </a:p>
      </dgm:t>
    </dgm:pt>
    <dgm:pt modelId="{61B3261A-6078-4F3F-976E-55016878B306}" type="parTrans" cxnId="{FEF137B0-63C9-4BBE-B475-F96028FBAE85}">
      <dgm:prSet/>
      <dgm:spPr/>
      <dgm:t>
        <a:bodyPr/>
        <a:lstStyle/>
        <a:p>
          <a:endParaRPr lang="en-US"/>
        </a:p>
      </dgm:t>
    </dgm:pt>
    <dgm:pt modelId="{DA55D635-1A03-4BCC-AC33-961F445D2395}" type="sibTrans" cxnId="{FEF137B0-63C9-4BBE-B475-F96028FBAE85}">
      <dgm:prSet/>
      <dgm:spPr/>
      <dgm:t>
        <a:bodyPr/>
        <a:lstStyle/>
        <a:p>
          <a:endParaRPr lang="en-US"/>
        </a:p>
      </dgm:t>
    </dgm:pt>
    <dgm:pt modelId="{62F25B66-63C5-425F-ABA3-BB77D7C213A5}">
      <dgm:prSet/>
      <dgm:spPr/>
      <dgm:t>
        <a:bodyPr/>
        <a:lstStyle/>
        <a:p>
          <a:r>
            <a:rPr lang="en-US"/>
            <a:t>Adopt</a:t>
          </a:r>
        </a:p>
      </dgm:t>
    </dgm:pt>
    <dgm:pt modelId="{44DF15F7-694A-4F2B-8183-22F8E0D09ACB}" type="parTrans" cxnId="{57B6851D-0E5D-4452-B716-EBDA5ACE4797}">
      <dgm:prSet/>
      <dgm:spPr/>
      <dgm:t>
        <a:bodyPr/>
        <a:lstStyle/>
        <a:p>
          <a:endParaRPr lang="en-US"/>
        </a:p>
      </dgm:t>
    </dgm:pt>
    <dgm:pt modelId="{4B3B26CC-99D8-42AC-AF8B-913ED5F9EDB3}" type="sibTrans" cxnId="{57B6851D-0E5D-4452-B716-EBDA5ACE4797}">
      <dgm:prSet/>
      <dgm:spPr/>
      <dgm:t>
        <a:bodyPr/>
        <a:lstStyle/>
        <a:p>
          <a:endParaRPr lang="en-US"/>
        </a:p>
      </dgm:t>
    </dgm:pt>
    <dgm:pt modelId="{73CD78F5-217E-4C9B-B59C-3D6AF94A6448}">
      <dgm:prSet/>
      <dgm:spPr/>
      <dgm:t>
        <a:bodyPr/>
        <a:lstStyle/>
        <a:p>
          <a:r>
            <a:rPr lang="en-US"/>
            <a:t>Adopt Renewable Energy: Solar, wind, and other clean energy sources</a:t>
          </a:r>
        </a:p>
      </dgm:t>
    </dgm:pt>
    <dgm:pt modelId="{7BBA6FA9-909B-4F0C-9238-D265FC359067}" type="parTrans" cxnId="{7BF46760-410D-4868-BBE8-CA41E143E0BB}">
      <dgm:prSet/>
      <dgm:spPr/>
      <dgm:t>
        <a:bodyPr/>
        <a:lstStyle/>
        <a:p>
          <a:endParaRPr lang="en-US"/>
        </a:p>
      </dgm:t>
    </dgm:pt>
    <dgm:pt modelId="{F841330B-E972-4D14-B09C-53BC1A88CF30}" type="sibTrans" cxnId="{7BF46760-410D-4868-BBE8-CA41E143E0BB}">
      <dgm:prSet/>
      <dgm:spPr/>
      <dgm:t>
        <a:bodyPr/>
        <a:lstStyle/>
        <a:p>
          <a:endParaRPr lang="en-US"/>
        </a:p>
      </dgm:t>
    </dgm:pt>
    <dgm:pt modelId="{F876BFF5-D978-4842-B003-8C605B960559}">
      <dgm:prSet/>
      <dgm:spPr/>
      <dgm:t>
        <a:bodyPr/>
        <a:lstStyle/>
        <a:p>
          <a:r>
            <a:rPr lang="en-US"/>
            <a:t>Regulate</a:t>
          </a:r>
        </a:p>
      </dgm:t>
    </dgm:pt>
    <dgm:pt modelId="{1E11D956-C403-46EE-A874-E32EC8F0FE83}" type="parTrans" cxnId="{8F8A47CF-E0A2-47C8-8895-003A73E18355}">
      <dgm:prSet/>
      <dgm:spPr/>
      <dgm:t>
        <a:bodyPr/>
        <a:lstStyle/>
        <a:p>
          <a:endParaRPr lang="en-US"/>
        </a:p>
      </dgm:t>
    </dgm:pt>
    <dgm:pt modelId="{A783917B-35A5-4658-ABDE-9F9EFAEF686A}" type="sibTrans" cxnId="{8F8A47CF-E0A2-47C8-8895-003A73E18355}">
      <dgm:prSet/>
      <dgm:spPr/>
      <dgm:t>
        <a:bodyPr/>
        <a:lstStyle/>
        <a:p>
          <a:endParaRPr lang="en-US"/>
        </a:p>
      </dgm:t>
    </dgm:pt>
    <dgm:pt modelId="{C0E1AD9F-09CF-4F5B-AC59-D185B84E520F}">
      <dgm:prSet/>
      <dgm:spPr/>
      <dgm:t>
        <a:bodyPr/>
        <a:lstStyle/>
        <a:p>
          <a:r>
            <a:rPr lang="en-US"/>
            <a:t>Stronger Policies and Enforcement: Regulate emissions and promote eco-friendly practices</a:t>
          </a:r>
        </a:p>
      </dgm:t>
    </dgm:pt>
    <dgm:pt modelId="{E35EE3CE-8C2D-4B2D-B1B5-E7457B8793CA}" type="parTrans" cxnId="{5B71047E-BA9E-4AEB-B571-9CF6D9E88A87}">
      <dgm:prSet/>
      <dgm:spPr/>
      <dgm:t>
        <a:bodyPr/>
        <a:lstStyle/>
        <a:p>
          <a:endParaRPr lang="en-US"/>
        </a:p>
      </dgm:t>
    </dgm:pt>
    <dgm:pt modelId="{27EFD1B8-ADCD-42DD-BC83-3BF954DF357C}" type="sibTrans" cxnId="{5B71047E-BA9E-4AEB-B571-9CF6D9E88A87}">
      <dgm:prSet/>
      <dgm:spPr/>
      <dgm:t>
        <a:bodyPr/>
        <a:lstStyle/>
        <a:p>
          <a:endParaRPr lang="en-US"/>
        </a:p>
      </dgm:t>
    </dgm:pt>
    <dgm:pt modelId="{AA95ACCF-B457-4C9A-A101-1D9293AADE39}">
      <dgm:prSet/>
      <dgm:spPr/>
      <dgm:t>
        <a:bodyPr/>
        <a:lstStyle/>
        <a:p>
          <a:r>
            <a:rPr lang="en-US"/>
            <a:t>Raise</a:t>
          </a:r>
        </a:p>
      </dgm:t>
    </dgm:pt>
    <dgm:pt modelId="{61F5B13D-7765-407E-A61A-FE686D92D866}" type="parTrans" cxnId="{97512F56-AD14-463C-ACC1-326D0A8B4478}">
      <dgm:prSet/>
      <dgm:spPr/>
      <dgm:t>
        <a:bodyPr/>
        <a:lstStyle/>
        <a:p>
          <a:endParaRPr lang="en-US"/>
        </a:p>
      </dgm:t>
    </dgm:pt>
    <dgm:pt modelId="{BB1905D2-F1E7-4989-BF20-B87679F33AFA}" type="sibTrans" cxnId="{97512F56-AD14-463C-ACC1-326D0A8B4478}">
      <dgm:prSet/>
      <dgm:spPr/>
      <dgm:t>
        <a:bodyPr/>
        <a:lstStyle/>
        <a:p>
          <a:endParaRPr lang="en-US"/>
        </a:p>
      </dgm:t>
    </dgm:pt>
    <dgm:pt modelId="{2E12CAE9-E7E4-4BB7-84BE-060729C4B23B}">
      <dgm:prSet/>
      <dgm:spPr/>
      <dgm:t>
        <a:bodyPr/>
        <a:lstStyle/>
        <a:p>
          <a:r>
            <a:rPr lang="en-US"/>
            <a:t>Community Action: Raise awareness, participate in cleanups, and support green initiatives</a:t>
          </a:r>
        </a:p>
      </dgm:t>
    </dgm:pt>
    <dgm:pt modelId="{62193F98-2D84-4D9A-AD22-0D5C010D7BD1}" type="parTrans" cxnId="{7690F1C3-2C83-4991-AA68-81DC47EA1C4E}">
      <dgm:prSet/>
      <dgm:spPr/>
      <dgm:t>
        <a:bodyPr/>
        <a:lstStyle/>
        <a:p>
          <a:endParaRPr lang="en-US"/>
        </a:p>
      </dgm:t>
    </dgm:pt>
    <dgm:pt modelId="{735E3DF4-683D-4352-8A34-63B170A318E3}" type="sibTrans" cxnId="{7690F1C3-2C83-4991-AA68-81DC47EA1C4E}">
      <dgm:prSet/>
      <dgm:spPr/>
      <dgm:t>
        <a:bodyPr/>
        <a:lstStyle/>
        <a:p>
          <a:endParaRPr lang="en-US"/>
        </a:p>
      </dgm:t>
    </dgm:pt>
    <dgm:pt modelId="{2FBD2F4F-5C44-4035-B5C2-872622C5CB2C}">
      <dgm:prSet/>
      <dgm:spPr/>
      <dgm:t>
        <a:bodyPr/>
        <a:lstStyle/>
        <a:p>
          <a:r>
            <a:rPr lang="en-US"/>
            <a:t>Tree</a:t>
          </a:r>
        </a:p>
      </dgm:t>
    </dgm:pt>
    <dgm:pt modelId="{855C80D0-F03A-462F-8FD1-15B7740D4934}" type="parTrans" cxnId="{98204AB9-8A56-40CB-8004-9FBC151528B0}">
      <dgm:prSet/>
      <dgm:spPr/>
      <dgm:t>
        <a:bodyPr/>
        <a:lstStyle/>
        <a:p>
          <a:endParaRPr lang="en-US"/>
        </a:p>
      </dgm:t>
    </dgm:pt>
    <dgm:pt modelId="{9F8547E4-B484-4CC2-9287-0DB16A78BED0}" type="sibTrans" cxnId="{98204AB9-8A56-40CB-8004-9FBC151528B0}">
      <dgm:prSet/>
      <dgm:spPr/>
      <dgm:t>
        <a:bodyPr/>
        <a:lstStyle/>
        <a:p>
          <a:endParaRPr lang="en-US"/>
        </a:p>
      </dgm:t>
    </dgm:pt>
    <dgm:pt modelId="{7732E5F5-C6B2-41AF-9584-B9755B1FC62A}">
      <dgm:prSet/>
      <dgm:spPr/>
      <dgm:t>
        <a:bodyPr/>
        <a:lstStyle/>
        <a:p>
          <a:r>
            <a:rPr lang="en-US"/>
            <a:t>Tree Plantation: Combat deforestation and improve air quality</a:t>
          </a:r>
        </a:p>
      </dgm:t>
    </dgm:pt>
    <dgm:pt modelId="{709D9FDB-DE41-48A7-9578-F12211CA347D}" type="parTrans" cxnId="{B9BCE385-E659-4D6D-876D-003C1FAEAC4E}">
      <dgm:prSet/>
      <dgm:spPr/>
      <dgm:t>
        <a:bodyPr/>
        <a:lstStyle/>
        <a:p>
          <a:endParaRPr lang="en-US"/>
        </a:p>
      </dgm:t>
    </dgm:pt>
    <dgm:pt modelId="{0027936F-1632-4377-A181-0A960836FE83}" type="sibTrans" cxnId="{B9BCE385-E659-4D6D-876D-003C1FAEAC4E}">
      <dgm:prSet/>
      <dgm:spPr/>
      <dgm:t>
        <a:bodyPr/>
        <a:lstStyle/>
        <a:p>
          <a:endParaRPr lang="en-US"/>
        </a:p>
      </dgm:t>
    </dgm:pt>
    <dgm:pt modelId="{63A37A22-9395-4596-941C-A01CB4CBC5AE}" type="pres">
      <dgm:prSet presAssocID="{2472B974-DFEC-4F8B-9F9C-F7ABA770062E}" presName="Name0" presStyleCnt="0">
        <dgm:presLayoutVars>
          <dgm:dir/>
          <dgm:animLvl val="lvl"/>
          <dgm:resizeHandles val="exact"/>
        </dgm:presLayoutVars>
      </dgm:prSet>
      <dgm:spPr/>
    </dgm:pt>
    <dgm:pt modelId="{CBB1DE17-4223-4E8E-A343-923C0250FD92}" type="pres">
      <dgm:prSet presAssocID="{2DDF9381-E7E1-4F39-8FAE-FC0663F76FAA}" presName="linNode" presStyleCnt="0"/>
      <dgm:spPr/>
    </dgm:pt>
    <dgm:pt modelId="{EDFFC823-1D89-410E-9C40-EEF31CBBE33A}" type="pres">
      <dgm:prSet presAssocID="{2DDF9381-E7E1-4F39-8FAE-FC0663F76FAA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46F46CD4-DD84-464D-B768-449CE193C957}" type="pres">
      <dgm:prSet presAssocID="{2DDF9381-E7E1-4F39-8FAE-FC0663F76FAA}" presName="descendantText" presStyleLbl="alignAccFollowNode1" presStyleIdx="0" presStyleCnt="5">
        <dgm:presLayoutVars>
          <dgm:bulletEnabled/>
        </dgm:presLayoutVars>
      </dgm:prSet>
      <dgm:spPr/>
    </dgm:pt>
    <dgm:pt modelId="{DBB8863C-66D9-4C12-852B-185F3124EF3F}" type="pres">
      <dgm:prSet presAssocID="{4D166666-2B3F-444B-8EC1-7FC25AE61D43}" presName="sp" presStyleCnt="0"/>
      <dgm:spPr/>
    </dgm:pt>
    <dgm:pt modelId="{644F7F65-0F80-4611-AAA9-4F900648BAD1}" type="pres">
      <dgm:prSet presAssocID="{62F25B66-63C5-425F-ABA3-BB77D7C213A5}" presName="linNode" presStyleCnt="0"/>
      <dgm:spPr/>
    </dgm:pt>
    <dgm:pt modelId="{5DDC670F-1760-4931-9AE0-4761DA39FAC7}" type="pres">
      <dgm:prSet presAssocID="{62F25B66-63C5-425F-ABA3-BB77D7C213A5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4B788820-F68F-4502-9BB7-93CCA5F597E7}" type="pres">
      <dgm:prSet presAssocID="{62F25B66-63C5-425F-ABA3-BB77D7C213A5}" presName="descendantText" presStyleLbl="alignAccFollowNode1" presStyleIdx="1" presStyleCnt="5">
        <dgm:presLayoutVars>
          <dgm:bulletEnabled/>
        </dgm:presLayoutVars>
      </dgm:prSet>
      <dgm:spPr/>
    </dgm:pt>
    <dgm:pt modelId="{C99EF7C3-DD54-479E-B20F-B76BF1195C97}" type="pres">
      <dgm:prSet presAssocID="{4B3B26CC-99D8-42AC-AF8B-913ED5F9EDB3}" presName="sp" presStyleCnt="0"/>
      <dgm:spPr/>
    </dgm:pt>
    <dgm:pt modelId="{82C783AC-D234-4B45-8E90-03726D5ACBD0}" type="pres">
      <dgm:prSet presAssocID="{F876BFF5-D978-4842-B003-8C605B960559}" presName="linNode" presStyleCnt="0"/>
      <dgm:spPr/>
    </dgm:pt>
    <dgm:pt modelId="{1193F647-3D84-48A5-ACCF-D3D77292F922}" type="pres">
      <dgm:prSet presAssocID="{F876BFF5-D978-4842-B003-8C605B960559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8053C6E-3ED6-4FF7-8AB9-C2890D6BD8EB}" type="pres">
      <dgm:prSet presAssocID="{F876BFF5-D978-4842-B003-8C605B960559}" presName="descendantText" presStyleLbl="alignAccFollowNode1" presStyleIdx="2" presStyleCnt="5">
        <dgm:presLayoutVars>
          <dgm:bulletEnabled/>
        </dgm:presLayoutVars>
      </dgm:prSet>
      <dgm:spPr/>
    </dgm:pt>
    <dgm:pt modelId="{37C03095-9727-49E9-9DA8-51528203680C}" type="pres">
      <dgm:prSet presAssocID="{A783917B-35A5-4658-ABDE-9F9EFAEF686A}" presName="sp" presStyleCnt="0"/>
      <dgm:spPr/>
    </dgm:pt>
    <dgm:pt modelId="{BF2AA70B-57D7-447F-9DF6-E1E663717C66}" type="pres">
      <dgm:prSet presAssocID="{AA95ACCF-B457-4C9A-A101-1D9293AADE39}" presName="linNode" presStyleCnt="0"/>
      <dgm:spPr/>
    </dgm:pt>
    <dgm:pt modelId="{592D4D12-74E2-4E57-95D7-4BF0CFF99672}" type="pres">
      <dgm:prSet presAssocID="{AA95ACCF-B457-4C9A-A101-1D9293AADE3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90EA648-55F1-48A9-ACF0-0DC94A4A2605}" type="pres">
      <dgm:prSet presAssocID="{AA95ACCF-B457-4C9A-A101-1D9293AADE39}" presName="descendantText" presStyleLbl="alignAccFollowNode1" presStyleIdx="3" presStyleCnt="5">
        <dgm:presLayoutVars>
          <dgm:bulletEnabled/>
        </dgm:presLayoutVars>
      </dgm:prSet>
      <dgm:spPr/>
    </dgm:pt>
    <dgm:pt modelId="{972A324A-1A1E-4BC1-A869-13F8AC81FFD1}" type="pres">
      <dgm:prSet presAssocID="{BB1905D2-F1E7-4989-BF20-B87679F33AFA}" presName="sp" presStyleCnt="0"/>
      <dgm:spPr/>
    </dgm:pt>
    <dgm:pt modelId="{15CD43F2-AC2A-42D1-9487-865014F6BE27}" type="pres">
      <dgm:prSet presAssocID="{2FBD2F4F-5C44-4035-B5C2-872622C5CB2C}" presName="linNode" presStyleCnt="0"/>
      <dgm:spPr/>
    </dgm:pt>
    <dgm:pt modelId="{CED8CFBC-134F-4755-BCF8-E84FED373A5F}" type="pres">
      <dgm:prSet presAssocID="{2FBD2F4F-5C44-4035-B5C2-872622C5CB2C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CE66728A-01A7-4774-B14B-C9C3CC877B5E}" type="pres">
      <dgm:prSet presAssocID="{2FBD2F4F-5C44-4035-B5C2-872622C5CB2C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57B6851D-0E5D-4452-B716-EBDA5ACE4797}" srcId="{2472B974-DFEC-4F8B-9F9C-F7ABA770062E}" destId="{62F25B66-63C5-425F-ABA3-BB77D7C213A5}" srcOrd="1" destOrd="0" parTransId="{44DF15F7-694A-4F2B-8183-22F8E0D09ACB}" sibTransId="{4B3B26CC-99D8-42AC-AF8B-913ED5F9EDB3}"/>
    <dgm:cxn modelId="{02EAC638-638D-4981-A465-978DF134A96E}" type="presOf" srcId="{7732E5F5-C6B2-41AF-9584-B9755B1FC62A}" destId="{CE66728A-01A7-4774-B14B-C9C3CC877B5E}" srcOrd="0" destOrd="0" presId="urn:microsoft.com/office/officeart/2016/7/layout/VerticalSolidActionList"/>
    <dgm:cxn modelId="{7BF46760-410D-4868-BBE8-CA41E143E0BB}" srcId="{62F25B66-63C5-425F-ABA3-BB77D7C213A5}" destId="{73CD78F5-217E-4C9B-B59C-3D6AF94A6448}" srcOrd="0" destOrd="0" parTransId="{7BBA6FA9-909B-4F0C-9238-D265FC359067}" sibTransId="{F841330B-E972-4D14-B09C-53BC1A88CF30}"/>
    <dgm:cxn modelId="{196B0F6D-B77F-4FE7-B66C-2FF003D5EC2A}" type="presOf" srcId="{C0E1AD9F-09CF-4F5B-AC59-D185B84E520F}" destId="{88053C6E-3ED6-4FF7-8AB9-C2890D6BD8EB}" srcOrd="0" destOrd="0" presId="urn:microsoft.com/office/officeart/2016/7/layout/VerticalSolidActionList"/>
    <dgm:cxn modelId="{D6ADC650-D556-485D-95C3-989EF29D2DCF}" type="presOf" srcId="{2DDF9381-E7E1-4F39-8FAE-FC0663F76FAA}" destId="{EDFFC823-1D89-410E-9C40-EEF31CBBE33A}" srcOrd="0" destOrd="0" presId="urn:microsoft.com/office/officeart/2016/7/layout/VerticalSolidActionList"/>
    <dgm:cxn modelId="{7A2AF274-4893-4E9F-A542-703358AE17E8}" srcId="{2472B974-DFEC-4F8B-9F9C-F7ABA770062E}" destId="{2DDF9381-E7E1-4F39-8FAE-FC0663F76FAA}" srcOrd="0" destOrd="0" parTransId="{69FE757F-BFF4-4D8D-A7EF-4D1BDAE799CD}" sibTransId="{4D166666-2B3F-444B-8EC1-7FC25AE61D43}"/>
    <dgm:cxn modelId="{97512F56-AD14-463C-ACC1-326D0A8B4478}" srcId="{2472B974-DFEC-4F8B-9F9C-F7ABA770062E}" destId="{AA95ACCF-B457-4C9A-A101-1D9293AADE39}" srcOrd="3" destOrd="0" parTransId="{61F5B13D-7765-407E-A61A-FE686D92D866}" sibTransId="{BB1905D2-F1E7-4989-BF20-B87679F33AFA}"/>
    <dgm:cxn modelId="{5B71047E-BA9E-4AEB-B571-9CF6D9E88A87}" srcId="{F876BFF5-D978-4842-B003-8C605B960559}" destId="{C0E1AD9F-09CF-4F5B-AC59-D185B84E520F}" srcOrd="0" destOrd="0" parTransId="{E35EE3CE-8C2D-4B2D-B1B5-E7457B8793CA}" sibTransId="{27EFD1B8-ADCD-42DD-BC83-3BF954DF357C}"/>
    <dgm:cxn modelId="{B9BCE385-E659-4D6D-876D-003C1FAEAC4E}" srcId="{2FBD2F4F-5C44-4035-B5C2-872622C5CB2C}" destId="{7732E5F5-C6B2-41AF-9584-B9755B1FC62A}" srcOrd="0" destOrd="0" parTransId="{709D9FDB-DE41-48A7-9578-F12211CA347D}" sibTransId="{0027936F-1632-4377-A181-0A960836FE83}"/>
    <dgm:cxn modelId="{86539D88-9769-4EA1-94F3-7FC53EC2916E}" type="presOf" srcId="{73CD78F5-217E-4C9B-B59C-3D6AF94A6448}" destId="{4B788820-F68F-4502-9BB7-93CCA5F597E7}" srcOrd="0" destOrd="0" presId="urn:microsoft.com/office/officeart/2016/7/layout/VerticalSolidActionList"/>
    <dgm:cxn modelId="{E0A52593-DFD0-4854-8F37-6C38658E0A5B}" type="presOf" srcId="{F876BFF5-D978-4842-B003-8C605B960559}" destId="{1193F647-3D84-48A5-ACCF-D3D77292F922}" srcOrd="0" destOrd="0" presId="urn:microsoft.com/office/officeart/2016/7/layout/VerticalSolidActionList"/>
    <dgm:cxn modelId="{75A22F95-C925-4669-97F7-690DF636D572}" type="presOf" srcId="{2FBD2F4F-5C44-4035-B5C2-872622C5CB2C}" destId="{CED8CFBC-134F-4755-BCF8-E84FED373A5F}" srcOrd="0" destOrd="0" presId="urn:microsoft.com/office/officeart/2016/7/layout/VerticalSolidActionList"/>
    <dgm:cxn modelId="{D08AE295-711F-4E53-998F-2BC648C9D40F}" type="presOf" srcId="{62F25B66-63C5-425F-ABA3-BB77D7C213A5}" destId="{5DDC670F-1760-4931-9AE0-4761DA39FAC7}" srcOrd="0" destOrd="0" presId="urn:microsoft.com/office/officeart/2016/7/layout/VerticalSolidActionList"/>
    <dgm:cxn modelId="{0829189E-C353-481B-AA63-1B865FE4F622}" type="presOf" srcId="{2472B974-DFEC-4F8B-9F9C-F7ABA770062E}" destId="{63A37A22-9395-4596-941C-A01CB4CBC5AE}" srcOrd="0" destOrd="0" presId="urn:microsoft.com/office/officeart/2016/7/layout/VerticalSolidActionList"/>
    <dgm:cxn modelId="{FEF137B0-63C9-4BBE-B475-F96028FBAE85}" srcId="{2DDF9381-E7E1-4F39-8FAE-FC0663F76FAA}" destId="{A1432BC6-59F5-4A1B-87E2-FAEBEAB58D59}" srcOrd="0" destOrd="0" parTransId="{61B3261A-6078-4F3F-976E-55016878B306}" sibTransId="{DA55D635-1A03-4BCC-AC33-961F445D2395}"/>
    <dgm:cxn modelId="{D92F7AB1-0EFF-4A6D-84B2-2A14593702BD}" type="presOf" srcId="{A1432BC6-59F5-4A1B-87E2-FAEBEAB58D59}" destId="{46F46CD4-DD84-464D-B768-449CE193C957}" srcOrd="0" destOrd="0" presId="urn:microsoft.com/office/officeart/2016/7/layout/VerticalSolidActionList"/>
    <dgm:cxn modelId="{98204AB9-8A56-40CB-8004-9FBC151528B0}" srcId="{2472B974-DFEC-4F8B-9F9C-F7ABA770062E}" destId="{2FBD2F4F-5C44-4035-B5C2-872622C5CB2C}" srcOrd="4" destOrd="0" parTransId="{855C80D0-F03A-462F-8FD1-15B7740D4934}" sibTransId="{9F8547E4-B484-4CC2-9287-0DB16A78BED0}"/>
    <dgm:cxn modelId="{9B763CBF-2311-4B41-9DF9-28769802700A}" type="presOf" srcId="{2E12CAE9-E7E4-4BB7-84BE-060729C4B23B}" destId="{290EA648-55F1-48A9-ACF0-0DC94A4A2605}" srcOrd="0" destOrd="0" presId="urn:microsoft.com/office/officeart/2016/7/layout/VerticalSolidActionList"/>
    <dgm:cxn modelId="{7690F1C3-2C83-4991-AA68-81DC47EA1C4E}" srcId="{AA95ACCF-B457-4C9A-A101-1D9293AADE39}" destId="{2E12CAE9-E7E4-4BB7-84BE-060729C4B23B}" srcOrd="0" destOrd="0" parTransId="{62193F98-2D84-4D9A-AD22-0D5C010D7BD1}" sibTransId="{735E3DF4-683D-4352-8A34-63B170A318E3}"/>
    <dgm:cxn modelId="{8F8A47CF-E0A2-47C8-8895-003A73E18355}" srcId="{2472B974-DFEC-4F8B-9F9C-F7ABA770062E}" destId="{F876BFF5-D978-4842-B003-8C605B960559}" srcOrd="2" destOrd="0" parTransId="{1E11D956-C403-46EE-A874-E32EC8F0FE83}" sibTransId="{A783917B-35A5-4658-ABDE-9F9EFAEF686A}"/>
    <dgm:cxn modelId="{5DE6ACDD-6EBC-4612-82D1-EE62E885F91A}" type="presOf" srcId="{AA95ACCF-B457-4C9A-A101-1D9293AADE39}" destId="{592D4D12-74E2-4E57-95D7-4BF0CFF99672}" srcOrd="0" destOrd="0" presId="urn:microsoft.com/office/officeart/2016/7/layout/VerticalSolidActionList"/>
    <dgm:cxn modelId="{6478CD29-F7F0-4032-9E3D-4FDF5F0F11B5}" type="presParOf" srcId="{63A37A22-9395-4596-941C-A01CB4CBC5AE}" destId="{CBB1DE17-4223-4E8E-A343-923C0250FD92}" srcOrd="0" destOrd="0" presId="urn:microsoft.com/office/officeart/2016/7/layout/VerticalSolidActionList"/>
    <dgm:cxn modelId="{7A464704-93D9-4CED-AEF1-3CB11D5A9F93}" type="presParOf" srcId="{CBB1DE17-4223-4E8E-A343-923C0250FD92}" destId="{EDFFC823-1D89-410E-9C40-EEF31CBBE33A}" srcOrd="0" destOrd="0" presId="urn:microsoft.com/office/officeart/2016/7/layout/VerticalSolidActionList"/>
    <dgm:cxn modelId="{0B3CDD5A-91F9-4307-9649-5F28F57E591A}" type="presParOf" srcId="{CBB1DE17-4223-4E8E-A343-923C0250FD92}" destId="{46F46CD4-DD84-464D-B768-449CE193C957}" srcOrd="1" destOrd="0" presId="urn:microsoft.com/office/officeart/2016/7/layout/VerticalSolidActionList"/>
    <dgm:cxn modelId="{5BCB1B57-4D50-45AE-8815-6DE6F018BFC2}" type="presParOf" srcId="{63A37A22-9395-4596-941C-A01CB4CBC5AE}" destId="{DBB8863C-66D9-4C12-852B-185F3124EF3F}" srcOrd="1" destOrd="0" presId="urn:microsoft.com/office/officeart/2016/7/layout/VerticalSolidActionList"/>
    <dgm:cxn modelId="{6DF8AF84-1D39-483E-9438-D1F36B42697F}" type="presParOf" srcId="{63A37A22-9395-4596-941C-A01CB4CBC5AE}" destId="{644F7F65-0F80-4611-AAA9-4F900648BAD1}" srcOrd="2" destOrd="0" presId="urn:microsoft.com/office/officeart/2016/7/layout/VerticalSolidActionList"/>
    <dgm:cxn modelId="{B3D26956-DF49-42C0-ADFD-A49F930A33EA}" type="presParOf" srcId="{644F7F65-0F80-4611-AAA9-4F900648BAD1}" destId="{5DDC670F-1760-4931-9AE0-4761DA39FAC7}" srcOrd="0" destOrd="0" presId="urn:microsoft.com/office/officeart/2016/7/layout/VerticalSolidActionList"/>
    <dgm:cxn modelId="{589DC0C9-2944-4C08-ADF8-0F303DD6614E}" type="presParOf" srcId="{644F7F65-0F80-4611-AAA9-4F900648BAD1}" destId="{4B788820-F68F-4502-9BB7-93CCA5F597E7}" srcOrd="1" destOrd="0" presId="urn:microsoft.com/office/officeart/2016/7/layout/VerticalSolidActionList"/>
    <dgm:cxn modelId="{B27DAD40-185A-4981-9652-F105A29B2AE0}" type="presParOf" srcId="{63A37A22-9395-4596-941C-A01CB4CBC5AE}" destId="{C99EF7C3-DD54-479E-B20F-B76BF1195C97}" srcOrd="3" destOrd="0" presId="urn:microsoft.com/office/officeart/2016/7/layout/VerticalSolidActionList"/>
    <dgm:cxn modelId="{06007633-6B7E-49EC-9715-5542B97EA635}" type="presParOf" srcId="{63A37A22-9395-4596-941C-A01CB4CBC5AE}" destId="{82C783AC-D234-4B45-8E90-03726D5ACBD0}" srcOrd="4" destOrd="0" presId="urn:microsoft.com/office/officeart/2016/7/layout/VerticalSolidActionList"/>
    <dgm:cxn modelId="{23EAA0CD-29A3-499D-A885-49794124E000}" type="presParOf" srcId="{82C783AC-D234-4B45-8E90-03726D5ACBD0}" destId="{1193F647-3D84-48A5-ACCF-D3D77292F922}" srcOrd="0" destOrd="0" presId="urn:microsoft.com/office/officeart/2016/7/layout/VerticalSolidActionList"/>
    <dgm:cxn modelId="{550A240E-4A19-4235-BFBC-7C0886BED10F}" type="presParOf" srcId="{82C783AC-D234-4B45-8E90-03726D5ACBD0}" destId="{88053C6E-3ED6-4FF7-8AB9-C2890D6BD8EB}" srcOrd="1" destOrd="0" presId="urn:microsoft.com/office/officeart/2016/7/layout/VerticalSolidActionList"/>
    <dgm:cxn modelId="{BE2E21F1-B156-4FE0-A159-41867B12852D}" type="presParOf" srcId="{63A37A22-9395-4596-941C-A01CB4CBC5AE}" destId="{37C03095-9727-49E9-9DA8-51528203680C}" srcOrd="5" destOrd="0" presId="urn:microsoft.com/office/officeart/2016/7/layout/VerticalSolidActionList"/>
    <dgm:cxn modelId="{36A36DD4-2DF5-46B2-9BE6-130926813135}" type="presParOf" srcId="{63A37A22-9395-4596-941C-A01CB4CBC5AE}" destId="{BF2AA70B-57D7-447F-9DF6-E1E663717C66}" srcOrd="6" destOrd="0" presId="urn:microsoft.com/office/officeart/2016/7/layout/VerticalSolidActionList"/>
    <dgm:cxn modelId="{EDDCC1FA-BFE7-4F53-93BD-C8DC0723FCE6}" type="presParOf" srcId="{BF2AA70B-57D7-447F-9DF6-E1E663717C66}" destId="{592D4D12-74E2-4E57-95D7-4BF0CFF99672}" srcOrd="0" destOrd="0" presId="urn:microsoft.com/office/officeart/2016/7/layout/VerticalSolidActionList"/>
    <dgm:cxn modelId="{BC1201D9-6E0C-4353-9E2A-29416A52DA93}" type="presParOf" srcId="{BF2AA70B-57D7-447F-9DF6-E1E663717C66}" destId="{290EA648-55F1-48A9-ACF0-0DC94A4A2605}" srcOrd="1" destOrd="0" presId="urn:microsoft.com/office/officeart/2016/7/layout/VerticalSolidActionList"/>
    <dgm:cxn modelId="{596EB2DB-5166-4EE9-A3D4-23B9F31F9D61}" type="presParOf" srcId="{63A37A22-9395-4596-941C-A01CB4CBC5AE}" destId="{972A324A-1A1E-4BC1-A869-13F8AC81FFD1}" srcOrd="7" destOrd="0" presId="urn:microsoft.com/office/officeart/2016/7/layout/VerticalSolidActionList"/>
    <dgm:cxn modelId="{BDF41184-60FA-4BE0-BCE4-79B4123B9C4A}" type="presParOf" srcId="{63A37A22-9395-4596-941C-A01CB4CBC5AE}" destId="{15CD43F2-AC2A-42D1-9487-865014F6BE27}" srcOrd="8" destOrd="0" presId="urn:microsoft.com/office/officeart/2016/7/layout/VerticalSolidActionList"/>
    <dgm:cxn modelId="{02DCF425-369F-4334-8A98-31220F8A2C25}" type="presParOf" srcId="{15CD43F2-AC2A-42D1-9487-865014F6BE27}" destId="{CED8CFBC-134F-4755-BCF8-E84FED373A5F}" srcOrd="0" destOrd="0" presId="urn:microsoft.com/office/officeart/2016/7/layout/VerticalSolidActionList"/>
    <dgm:cxn modelId="{F88ABDCF-839B-4EA5-BABC-5E1FDF3CB186}" type="presParOf" srcId="{15CD43F2-AC2A-42D1-9487-865014F6BE27}" destId="{CE66728A-01A7-4774-B14B-C9C3CC877B5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5FF38-D60A-4905-9EBF-7EA770F2FCB4}">
      <dsp:nvSpPr>
        <dsp:cNvPr id="0" name=""/>
        <dsp:cNvSpPr/>
      </dsp:nvSpPr>
      <dsp:spPr>
        <a:xfrm>
          <a:off x="0" y="107672"/>
          <a:ext cx="5816750" cy="18006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contamination of the natural environment, leading to adverse       effects on ecosystems, human health, and biodiversity.</a:t>
          </a:r>
        </a:p>
      </dsp:txBody>
      <dsp:txXfrm>
        <a:off x="87900" y="195572"/>
        <a:ext cx="5640950" cy="1624830"/>
      </dsp:txXfrm>
    </dsp:sp>
    <dsp:sp modelId="{C922C212-9525-4561-BAC2-4CCD7C99E1D3}">
      <dsp:nvSpPr>
        <dsp:cNvPr id="0" name=""/>
        <dsp:cNvSpPr/>
      </dsp:nvSpPr>
      <dsp:spPr>
        <a:xfrm>
          <a:off x="0" y="1986063"/>
          <a:ext cx="5816750" cy="1800630"/>
        </a:xfrm>
        <a:prstGeom prst="roundRect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Types of Pollution:</a:t>
          </a:r>
          <a:endParaRPr lang="en-US" sz="2700" kern="1200"/>
        </a:p>
      </dsp:txBody>
      <dsp:txXfrm>
        <a:off x="87900" y="2073963"/>
        <a:ext cx="5640950" cy="1624830"/>
      </dsp:txXfrm>
    </dsp:sp>
    <dsp:sp modelId="{36326B71-597E-433F-A949-0C850E0584E0}">
      <dsp:nvSpPr>
        <dsp:cNvPr id="0" name=""/>
        <dsp:cNvSpPr/>
      </dsp:nvSpPr>
      <dsp:spPr>
        <a:xfrm>
          <a:off x="0" y="3786693"/>
          <a:ext cx="5816750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68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Air Pollution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Water Pollution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Soil Pollution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Noise Pollution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Plastic Pollution</a:t>
          </a:r>
        </a:p>
      </dsp:txBody>
      <dsp:txXfrm>
        <a:off x="0" y="3786693"/>
        <a:ext cx="5816750" cy="1676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4FEDF-ABCD-43B4-9F3D-2B82342BF6ED}">
      <dsp:nvSpPr>
        <dsp:cNvPr id="0" name=""/>
        <dsp:cNvSpPr/>
      </dsp:nvSpPr>
      <dsp:spPr>
        <a:xfrm>
          <a:off x="0" y="45033"/>
          <a:ext cx="5816750" cy="1316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Air Pollution:</a:t>
          </a:r>
          <a:r>
            <a:rPr lang="en-US" sz="2500" kern="1200"/>
            <a:t> Industrial emissions, vehicle exhaust, deforestation, and burning fossil fuels</a:t>
          </a:r>
        </a:p>
      </dsp:txBody>
      <dsp:txXfrm>
        <a:off x="64254" y="109287"/>
        <a:ext cx="5688242" cy="1187742"/>
      </dsp:txXfrm>
    </dsp:sp>
    <dsp:sp modelId="{73D2E5B0-56BC-4FD9-9001-35DD1A7C8AFC}">
      <dsp:nvSpPr>
        <dsp:cNvPr id="0" name=""/>
        <dsp:cNvSpPr/>
      </dsp:nvSpPr>
      <dsp:spPr>
        <a:xfrm>
          <a:off x="0" y="1433283"/>
          <a:ext cx="5816750" cy="1316250"/>
        </a:xfrm>
        <a:prstGeom prst="roundRect">
          <a:avLst/>
        </a:prstGeom>
        <a:solidFill>
          <a:schemeClr val="accent2">
            <a:hueOff val="-3359484"/>
            <a:satOff val="0"/>
            <a:lumOff val="5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Water Pollution:</a:t>
          </a:r>
          <a:r>
            <a:rPr lang="en-US" sz="2500" kern="1200"/>
            <a:t> Waste discharge from factories, oil spills, agricultural runoff, and plastic waste</a:t>
          </a:r>
        </a:p>
      </dsp:txBody>
      <dsp:txXfrm>
        <a:off x="64254" y="1497537"/>
        <a:ext cx="5688242" cy="1187742"/>
      </dsp:txXfrm>
    </dsp:sp>
    <dsp:sp modelId="{C534820B-BCF8-40AB-8ECB-5E2868320602}">
      <dsp:nvSpPr>
        <dsp:cNvPr id="0" name=""/>
        <dsp:cNvSpPr/>
      </dsp:nvSpPr>
      <dsp:spPr>
        <a:xfrm>
          <a:off x="0" y="2821533"/>
          <a:ext cx="5816750" cy="1316250"/>
        </a:xfrm>
        <a:prstGeom prst="roundRect">
          <a:avLst/>
        </a:prstGeom>
        <a:solidFill>
          <a:schemeClr val="accent2">
            <a:hueOff val="-6718969"/>
            <a:satOff val="0"/>
            <a:lumOff val="116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Soil Pollution:</a:t>
          </a:r>
          <a:r>
            <a:rPr lang="en-US" sz="2500" kern="1200"/>
            <a:t> Use of pesticides, chemical waste, and deforestation</a:t>
          </a:r>
        </a:p>
      </dsp:txBody>
      <dsp:txXfrm>
        <a:off x="64254" y="2885787"/>
        <a:ext cx="5688242" cy="1187742"/>
      </dsp:txXfrm>
    </dsp:sp>
    <dsp:sp modelId="{D53CDA47-107A-4242-8CD6-03BF5CDCD571}">
      <dsp:nvSpPr>
        <dsp:cNvPr id="0" name=""/>
        <dsp:cNvSpPr/>
      </dsp:nvSpPr>
      <dsp:spPr>
        <a:xfrm>
          <a:off x="0" y="4209783"/>
          <a:ext cx="5816750" cy="1316250"/>
        </a:xfrm>
        <a:prstGeom prst="roundRect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Other Causes:</a:t>
          </a:r>
          <a:r>
            <a:rPr lang="en-US" sz="2500" kern="1200"/>
            <a:t> Overpopulation, urbanization, and improper waste disposal</a:t>
          </a:r>
        </a:p>
      </dsp:txBody>
      <dsp:txXfrm>
        <a:off x="64254" y="4274037"/>
        <a:ext cx="5688242" cy="118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1F517-AF7C-4C4D-BF17-CD34D707CBA4}">
      <dsp:nvSpPr>
        <dsp:cNvPr id="0" name=""/>
        <dsp:cNvSpPr/>
      </dsp:nvSpPr>
      <dsp:spPr>
        <a:xfrm>
          <a:off x="5797298" y="1622005"/>
          <a:ext cx="3119770" cy="742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5899"/>
              </a:lnTo>
              <a:lnTo>
                <a:pt x="3119770" y="505899"/>
              </a:lnTo>
              <a:lnTo>
                <a:pt x="3119770" y="74236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8DC8F-D8D5-4281-83CC-5886683F1244}">
      <dsp:nvSpPr>
        <dsp:cNvPr id="0" name=""/>
        <dsp:cNvSpPr/>
      </dsp:nvSpPr>
      <dsp:spPr>
        <a:xfrm>
          <a:off x="5751578" y="1622005"/>
          <a:ext cx="91440" cy="7423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4236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A530B-AC27-445B-8DAB-80D839B237C1}">
      <dsp:nvSpPr>
        <dsp:cNvPr id="0" name=""/>
        <dsp:cNvSpPr/>
      </dsp:nvSpPr>
      <dsp:spPr>
        <a:xfrm>
          <a:off x="2677527" y="1622005"/>
          <a:ext cx="3119770" cy="742363"/>
        </a:xfrm>
        <a:custGeom>
          <a:avLst/>
          <a:gdLst/>
          <a:ahLst/>
          <a:cxnLst/>
          <a:rect l="0" t="0" r="0" b="0"/>
          <a:pathLst>
            <a:path>
              <a:moveTo>
                <a:pt x="3119770" y="0"/>
              </a:moveTo>
              <a:lnTo>
                <a:pt x="3119770" y="505899"/>
              </a:lnTo>
              <a:lnTo>
                <a:pt x="0" y="505899"/>
              </a:lnTo>
              <a:lnTo>
                <a:pt x="0" y="742363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4F056-75C1-40E8-848B-2935EC4DB705}">
      <dsp:nvSpPr>
        <dsp:cNvPr id="0" name=""/>
        <dsp:cNvSpPr/>
      </dsp:nvSpPr>
      <dsp:spPr>
        <a:xfrm>
          <a:off x="1401257" y="1143"/>
          <a:ext cx="2552539" cy="1620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85EA34-A046-4C82-9DE9-7506DC98BC44}">
      <dsp:nvSpPr>
        <dsp:cNvPr id="0" name=""/>
        <dsp:cNvSpPr/>
      </dsp:nvSpPr>
      <dsp:spPr>
        <a:xfrm>
          <a:off x="1684873" y="270577"/>
          <a:ext cx="2552539" cy="1620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On Human Health:</a:t>
          </a:r>
          <a:r>
            <a:rPr lang="en-US" sz="1900" kern="1200"/>
            <a:t> Respiratory diseases, cardiovascular problems, and waterborne diseases</a:t>
          </a:r>
        </a:p>
      </dsp:txBody>
      <dsp:txXfrm>
        <a:off x="1732346" y="318050"/>
        <a:ext cx="2457593" cy="1525916"/>
      </dsp:txXfrm>
    </dsp:sp>
    <dsp:sp modelId="{0D4EB3FB-30DA-4B6B-B1F7-8A3493894680}">
      <dsp:nvSpPr>
        <dsp:cNvPr id="0" name=""/>
        <dsp:cNvSpPr/>
      </dsp:nvSpPr>
      <dsp:spPr>
        <a:xfrm>
          <a:off x="4521028" y="1143"/>
          <a:ext cx="2552539" cy="1620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D279F1-153B-4920-9DDF-4B0C7E567244}">
      <dsp:nvSpPr>
        <dsp:cNvPr id="0" name=""/>
        <dsp:cNvSpPr/>
      </dsp:nvSpPr>
      <dsp:spPr>
        <a:xfrm>
          <a:off x="4804644" y="270577"/>
          <a:ext cx="2552539" cy="1620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On Ecosystems:</a:t>
          </a:r>
          <a:endParaRPr lang="en-US" sz="1900" kern="1200"/>
        </a:p>
      </dsp:txBody>
      <dsp:txXfrm>
        <a:off x="4852117" y="318050"/>
        <a:ext cx="2457593" cy="1525916"/>
      </dsp:txXfrm>
    </dsp:sp>
    <dsp:sp modelId="{22C93A21-9FD4-4E6E-B1BC-BB40A3D558CF}">
      <dsp:nvSpPr>
        <dsp:cNvPr id="0" name=""/>
        <dsp:cNvSpPr/>
      </dsp:nvSpPr>
      <dsp:spPr>
        <a:xfrm>
          <a:off x="1401257" y="2364369"/>
          <a:ext cx="2552539" cy="1620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77CF11-B1EB-431C-96D2-80523383F258}">
      <dsp:nvSpPr>
        <dsp:cNvPr id="0" name=""/>
        <dsp:cNvSpPr/>
      </dsp:nvSpPr>
      <dsp:spPr>
        <a:xfrm>
          <a:off x="1684873" y="2633804"/>
          <a:ext cx="2552539" cy="1620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Habitat destruction</a:t>
          </a:r>
        </a:p>
      </dsp:txBody>
      <dsp:txXfrm>
        <a:off x="1732346" y="2681277"/>
        <a:ext cx="2457593" cy="1525916"/>
      </dsp:txXfrm>
    </dsp:sp>
    <dsp:sp modelId="{D3FBEBCE-D1A9-4CE2-A879-8365F6FC624C}">
      <dsp:nvSpPr>
        <dsp:cNvPr id="0" name=""/>
        <dsp:cNvSpPr/>
      </dsp:nvSpPr>
      <dsp:spPr>
        <a:xfrm>
          <a:off x="4521028" y="2364369"/>
          <a:ext cx="2552539" cy="1620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5D062E-8840-45F6-96F3-48DE69BE7E17}">
      <dsp:nvSpPr>
        <dsp:cNvPr id="0" name=""/>
        <dsp:cNvSpPr/>
      </dsp:nvSpPr>
      <dsp:spPr>
        <a:xfrm>
          <a:off x="4804644" y="2633804"/>
          <a:ext cx="2552539" cy="1620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Loss of biodiversity</a:t>
          </a:r>
        </a:p>
      </dsp:txBody>
      <dsp:txXfrm>
        <a:off x="4852117" y="2681277"/>
        <a:ext cx="2457593" cy="1525916"/>
      </dsp:txXfrm>
    </dsp:sp>
    <dsp:sp modelId="{DEAFF608-B334-4852-9B00-846CD82114CF}">
      <dsp:nvSpPr>
        <dsp:cNvPr id="0" name=""/>
        <dsp:cNvSpPr/>
      </dsp:nvSpPr>
      <dsp:spPr>
        <a:xfrm>
          <a:off x="7640799" y="2364369"/>
          <a:ext cx="2552539" cy="1620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E107C8-4369-41FC-8BBB-671A7FDC543C}">
      <dsp:nvSpPr>
        <dsp:cNvPr id="0" name=""/>
        <dsp:cNvSpPr/>
      </dsp:nvSpPr>
      <dsp:spPr>
        <a:xfrm>
          <a:off x="7924415" y="2633804"/>
          <a:ext cx="2552539" cy="1620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Coral bleaching</a:t>
          </a:r>
        </a:p>
      </dsp:txBody>
      <dsp:txXfrm>
        <a:off x="7971888" y="2681277"/>
        <a:ext cx="2457593" cy="1525916"/>
      </dsp:txXfrm>
    </dsp:sp>
    <dsp:sp modelId="{AF92D0D5-C945-4A69-B60B-3205F49242F0}">
      <dsp:nvSpPr>
        <dsp:cNvPr id="0" name=""/>
        <dsp:cNvSpPr/>
      </dsp:nvSpPr>
      <dsp:spPr>
        <a:xfrm>
          <a:off x="7640799" y="1143"/>
          <a:ext cx="2552539" cy="1620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579527-EDAB-48E3-9659-F2151D5FE4E0}">
      <dsp:nvSpPr>
        <dsp:cNvPr id="0" name=""/>
        <dsp:cNvSpPr/>
      </dsp:nvSpPr>
      <dsp:spPr>
        <a:xfrm>
          <a:off x="7924415" y="270577"/>
          <a:ext cx="2552539" cy="1620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Climate Impact:</a:t>
          </a:r>
          <a:r>
            <a:rPr lang="en-US" sz="1900" kern="1200"/>
            <a:t> Contribution to global warming and extreme weather events</a:t>
          </a:r>
        </a:p>
      </dsp:txBody>
      <dsp:txXfrm>
        <a:off x="7971888" y="318050"/>
        <a:ext cx="2457593" cy="1525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46CD4-DD84-464D-B768-449CE193C957}">
      <dsp:nvSpPr>
        <dsp:cNvPr id="0" name=""/>
        <dsp:cNvSpPr/>
      </dsp:nvSpPr>
      <dsp:spPr>
        <a:xfrm>
          <a:off x="1163349" y="2421"/>
          <a:ext cx="4653400" cy="106225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89" tIns="269813" rIns="90289" bIns="2698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Reduce, Reuse, Recycle: Minimize waste and promote sustainable consumption</a:t>
          </a:r>
        </a:p>
      </dsp:txBody>
      <dsp:txXfrm>
        <a:off x="1163349" y="2421"/>
        <a:ext cx="4653400" cy="1062256"/>
      </dsp:txXfrm>
    </dsp:sp>
    <dsp:sp modelId="{EDFFC823-1D89-410E-9C40-EEF31CBBE33A}">
      <dsp:nvSpPr>
        <dsp:cNvPr id="0" name=""/>
        <dsp:cNvSpPr/>
      </dsp:nvSpPr>
      <dsp:spPr>
        <a:xfrm>
          <a:off x="0" y="2421"/>
          <a:ext cx="1163350" cy="10622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1" tIns="104927" rIns="61561" bIns="1049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</a:t>
          </a:r>
        </a:p>
      </dsp:txBody>
      <dsp:txXfrm>
        <a:off x="0" y="2421"/>
        <a:ext cx="1163350" cy="1062256"/>
      </dsp:txXfrm>
    </dsp:sp>
    <dsp:sp modelId="{4B788820-F68F-4502-9BB7-93CCA5F597E7}">
      <dsp:nvSpPr>
        <dsp:cNvPr id="0" name=""/>
        <dsp:cNvSpPr/>
      </dsp:nvSpPr>
      <dsp:spPr>
        <a:xfrm>
          <a:off x="1163350" y="1128412"/>
          <a:ext cx="4653400" cy="1062256"/>
        </a:xfrm>
        <a:prstGeom prst="rect">
          <a:avLst/>
        </a:prstGeom>
        <a:solidFill>
          <a:schemeClr val="accent2">
            <a:tint val="40000"/>
            <a:alpha val="90000"/>
            <a:hueOff val="-2720351"/>
            <a:satOff val="14117"/>
            <a:lumOff val="10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720351"/>
              <a:satOff val="14117"/>
              <a:lumOff val="1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89" tIns="269813" rIns="90289" bIns="2698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Adopt Renewable Energy: Solar, wind, and other clean energy sources</a:t>
          </a:r>
        </a:p>
      </dsp:txBody>
      <dsp:txXfrm>
        <a:off x="1163350" y="1128412"/>
        <a:ext cx="4653400" cy="1062256"/>
      </dsp:txXfrm>
    </dsp:sp>
    <dsp:sp modelId="{5DDC670F-1760-4931-9AE0-4761DA39FAC7}">
      <dsp:nvSpPr>
        <dsp:cNvPr id="0" name=""/>
        <dsp:cNvSpPr/>
      </dsp:nvSpPr>
      <dsp:spPr>
        <a:xfrm>
          <a:off x="0" y="1128412"/>
          <a:ext cx="1163350" cy="1062256"/>
        </a:xfrm>
        <a:prstGeom prst="rect">
          <a:avLst/>
        </a:prstGeom>
        <a:solidFill>
          <a:schemeClr val="accent2">
            <a:hueOff val="-2519613"/>
            <a:satOff val="0"/>
            <a:lumOff val="4363"/>
            <a:alphaOff val="0"/>
          </a:schemeClr>
        </a:solidFill>
        <a:ln w="12700" cap="flat" cmpd="sng" algn="ctr">
          <a:solidFill>
            <a:schemeClr val="accent2">
              <a:hueOff val="-2519613"/>
              <a:satOff val="0"/>
              <a:lumOff val="43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1" tIns="104927" rIns="61561" bIns="1049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Adopt</a:t>
          </a:r>
        </a:p>
      </dsp:txBody>
      <dsp:txXfrm>
        <a:off x="0" y="1128412"/>
        <a:ext cx="1163350" cy="1062256"/>
      </dsp:txXfrm>
    </dsp:sp>
    <dsp:sp modelId="{88053C6E-3ED6-4FF7-8AB9-C2890D6BD8EB}">
      <dsp:nvSpPr>
        <dsp:cNvPr id="0" name=""/>
        <dsp:cNvSpPr/>
      </dsp:nvSpPr>
      <dsp:spPr>
        <a:xfrm>
          <a:off x="1163350" y="2254404"/>
          <a:ext cx="4653400" cy="1062256"/>
        </a:xfrm>
        <a:prstGeom prst="rect">
          <a:avLst/>
        </a:prstGeom>
        <a:solidFill>
          <a:schemeClr val="accent2">
            <a:tint val="40000"/>
            <a:alpha val="90000"/>
            <a:hueOff val="-5440703"/>
            <a:satOff val="28233"/>
            <a:lumOff val="207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40703"/>
              <a:satOff val="28233"/>
              <a:lumOff val="2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89" tIns="269813" rIns="90289" bIns="2698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Stronger Policies and Enforcement: Regulate emissions and promote eco-friendly practices</a:t>
          </a:r>
        </a:p>
      </dsp:txBody>
      <dsp:txXfrm>
        <a:off x="1163350" y="2254404"/>
        <a:ext cx="4653400" cy="1062256"/>
      </dsp:txXfrm>
    </dsp:sp>
    <dsp:sp modelId="{1193F647-3D84-48A5-ACCF-D3D77292F922}">
      <dsp:nvSpPr>
        <dsp:cNvPr id="0" name=""/>
        <dsp:cNvSpPr/>
      </dsp:nvSpPr>
      <dsp:spPr>
        <a:xfrm>
          <a:off x="0" y="2254404"/>
          <a:ext cx="1163350" cy="1062256"/>
        </a:xfrm>
        <a:prstGeom prst="rect">
          <a:avLst/>
        </a:prstGeom>
        <a:solidFill>
          <a:schemeClr val="accent2">
            <a:hueOff val="-5039226"/>
            <a:satOff val="0"/>
            <a:lumOff val="8726"/>
            <a:alphaOff val="0"/>
          </a:schemeClr>
        </a:solidFill>
        <a:ln w="12700" cap="flat" cmpd="sng" algn="ctr">
          <a:solidFill>
            <a:schemeClr val="accent2">
              <a:hueOff val="-5039226"/>
              <a:satOff val="0"/>
              <a:lumOff val="8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1" tIns="104927" rIns="61561" bIns="1049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Regulate</a:t>
          </a:r>
        </a:p>
      </dsp:txBody>
      <dsp:txXfrm>
        <a:off x="0" y="2254404"/>
        <a:ext cx="1163350" cy="1062256"/>
      </dsp:txXfrm>
    </dsp:sp>
    <dsp:sp modelId="{290EA648-55F1-48A9-ACF0-0DC94A4A2605}">
      <dsp:nvSpPr>
        <dsp:cNvPr id="0" name=""/>
        <dsp:cNvSpPr/>
      </dsp:nvSpPr>
      <dsp:spPr>
        <a:xfrm>
          <a:off x="1163350" y="3380396"/>
          <a:ext cx="4653400" cy="1062256"/>
        </a:xfrm>
        <a:prstGeom prst="rect">
          <a:avLst/>
        </a:prstGeom>
        <a:solidFill>
          <a:schemeClr val="accent2">
            <a:tint val="40000"/>
            <a:alpha val="90000"/>
            <a:hueOff val="-8161054"/>
            <a:satOff val="42349"/>
            <a:lumOff val="311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161054"/>
              <a:satOff val="42349"/>
              <a:lumOff val="3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89" tIns="269813" rIns="90289" bIns="2698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Community Action: Raise awareness, participate in cleanups, and support green initiatives</a:t>
          </a:r>
        </a:p>
      </dsp:txBody>
      <dsp:txXfrm>
        <a:off x="1163350" y="3380396"/>
        <a:ext cx="4653400" cy="1062256"/>
      </dsp:txXfrm>
    </dsp:sp>
    <dsp:sp modelId="{592D4D12-74E2-4E57-95D7-4BF0CFF99672}">
      <dsp:nvSpPr>
        <dsp:cNvPr id="0" name=""/>
        <dsp:cNvSpPr/>
      </dsp:nvSpPr>
      <dsp:spPr>
        <a:xfrm>
          <a:off x="0" y="3380396"/>
          <a:ext cx="1163350" cy="1062256"/>
        </a:xfrm>
        <a:prstGeom prst="rect">
          <a:avLst/>
        </a:prstGeom>
        <a:solidFill>
          <a:schemeClr val="accent2">
            <a:hueOff val="-7558840"/>
            <a:satOff val="0"/>
            <a:lumOff val="13089"/>
            <a:alphaOff val="0"/>
          </a:schemeClr>
        </a:solidFill>
        <a:ln w="12700" cap="flat" cmpd="sng" algn="ctr">
          <a:solidFill>
            <a:schemeClr val="accent2">
              <a:hueOff val="-7558840"/>
              <a:satOff val="0"/>
              <a:lumOff val="13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1" tIns="104927" rIns="61561" bIns="1049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Raise</a:t>
          </a:r>
        </a:p>
      </dsp:txBody>
      <dsp:txXfrm>
        <a:off x="0" y="3380396"/>
        <a:ext cx="1163350" cy="1062256"/>
      </dsp:txXfrm>
    </dsp:sp>
    <dsp:sp modelId="{CE66728A-01A7-4774-B14B-C9C3CC877B5E}">
      <dsp:nvSpPr>
        <dsp:cNvPr id="0" name=""/>
        <dsp:cNvSpPr/>
      </dsp:nvSpPr>
      <dsp:spPr>
        <a:xfrm>
          <a:off x="1163350" y="4506388"/>
          <a:ext cx="4653400" cy="1062256"/>
        </a:xfrm>
        <a:prstGeom prst="rect">
          <a:avLst/>
        </a:prstGeom>
        <a:solidFill>
          <a:schemeClr val="accent2">
            <a:tint val="40000"/>
            <a:alpha val="90000"/>
            <a:hueOff val="-10881405"/>
            <a:satOff val="56466"/>
            <a:lumOff val="415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881405"/>
              <a:satOff val="56466"/>
              <a:lumOff val="4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289" tIns="269813" rIns="90289" bIns="2698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Tree Plantation: Combat deforestation and improve air quality</a:t>
          </a:r>
        </a:p>
      </dsp:txBody>
      <dsp:txXfrm>
        <a:off x="1163350" y="4506388"/>
        <a:ext cx="4653400" cy="1062256"/>
      </dsp:txXfrm>
    </dsp:sp>
    <dsp:sp modelId="{CED8CFBC-134F-4755-BCF8-E84FED373A5F}">
      <dsp:nvSpPr>
        <dsp:cNvPr id="0" name=""/>
        <dsp:cNvSpPr/>
      </dsp:nvSpPr>
      <dsp:spPr>
        <a:xfrm>
          <a:off x="0" y="4506388"/>
          <a:ext cx="1163350" cy="1062256"/>
        </a:xfrm>
        <a:prstGeom prst="rect">
          <a:avLst/>
        </a:prstGeom>
        <a:solidFill>
          <a:schemeClr val="accent2">
            <a:hueOff val="-10078453"/>
            <a:satOff val="0"/>
            <a:lumOff val="17452"/>
            <a:alphaOff val="0"/>
          </a:schemeClr>
        </a:solidFill>
        <a:ln w="12700" cap="flat" cmpd="sng" algn="ctr">
          <a:solidFill>
            <a:schemeClr val="accent2">
              <a:hueOff val="-10078453"/>
              <a:satOff val="0"/>
              <a:lumOff val="17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561" tIns="104927" rIns="61561" bIns="10492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Tree</a:t>
          </a:r>
        </a:p>
      </dsp:txBody>
      <dsp:txXfrm>
        <a:off x="0" y="4506388"/>
        <a:ext cx="1163350" cy="106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9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2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3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0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3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09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251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781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12/19/2024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2" r:id="rId6"/>
    <p:sldLayoutId id="2147483808" r:id="rId7"/>
    <p:sldLayoutId id="2147483809" r:id="rId8"/>
    <p:sldLayoutId id="2147483810" r:id="rId9"/>
    <p:sldLayoutId id="2147483811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agoreionip.blogspot.com/2014/12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0"/>
            <a:ext cx="75377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1" y="436879"/>
            <a:ext cx="3199216" cy="5569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  <a:p>
            <a:pPr algn="l"/>
            <a:r>
              <a:rPr lang="en-US">
                <a:solidFill>
                  <a:schemeClr val="tx1"/>
                </a:solidFill>
              </a:rPr>
              <a:t>Welcome</a:t>
            </a:r>
          </a:p>
        </p:txBody>
      </p:sp>
      <p:pic>
        <p:nvPicPr>
          <p:cNvPr id="4" name="Picture 3" descr="HD wallpaper: Welcome, Neon sign, Yellow, Snow, HD, 4K | Wallpaper Flare">
            <a:extLst>
              <a:ext uri="{FF2B5EF4-FFF2-40B4-BE49-F238E27FC236}">
                <a16:creationId xmlns:a16="http://schemas.microsoft.com/office/drawing/2014/main" id="{06531C05-2FE7-785E-8B39-7E1CF317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5" y="-4671"/>
            <a:ext cx="12196311" cy="686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BE5E2-8D4F-C806-C3AE-CD7F9BD5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/>
              <a:t>Environment pollution: A global concern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54EDA6-252B-22AC-2043-7699AADD4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385" y="2587752"/>
            <a:ext cx="7076999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Presented By</a:t>
            </a:r>
          </a:p>
          <a:p>
            <a:r>
              <a:rPr lang="en-US" sz="2400" dirty="0"/>
              <a:t>Nahin Naznin</a:t>
            </a:r>
          </a:p>
          <a:p>
            <a:r>
              <a:rPr lang="en-US" sz="2400" dirty="0"/>
              <a:t>Department of Anthropology</a:t>
            </a:r>
          </a:p>
          <a:p>
            <a:r>
              <a:rPr lang="en-US" sz="2400" dirty="0"/>
              <a:t>Shahjalal University of Science and Technology</a:t>
            </a:r>
          </a:p>
        </p:txBody>
      </p:sp>
      <p:pic>
        <p:nvPicPr>
          <p:cNvPr id="4" name="Content Placeholder 3" descr="chimney, smoke, the industry, pollution, factory, burn, smog ...">
            <a:extLst>
              <a:ext uri="{FF2B5EF4-FFF2-40B4-BE49-F238E27FC236}">
                <a16:creationId xmlns:a16="http://schemas.microsoft.com/office/drawing/2014/main" id="{7E592F98-2BCC-3ACB-8B86-250C6FB4BB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" r="34369" b="1"/>
          <a:stretch/>
        </p:blipFill>
        <p:spPr>
          <a:xfrm>
            <a:off x="7537704" y="2264989"/>
            <a:ext cx="4654296" cy="45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EAF38-773D-E635-0F5E-E47C99F7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What is Environmental Pollution?</a:t>
            </a:r>
            <a:endParaRPr lang="en-US" sz="310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2F8A6A1-C790-F025-0B86-FFA334CF1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586221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20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05431-C592-7A97-7165-12B4E129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Causes of Environmental Pollution</a:t>
            </a:r>
            <a:endParaRPr lang="en-US" sz="3100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AE3AE011-708B-8ACD-CD7E-B4D60A5C8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626601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141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01984-B784-DC8B-8E18-DE859D16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>
                <a:ea typeface="+mj-lt"/>
                <a:cs typeface="+mj-lt"/>
              </a:rPr>
              <a:t>Effects of Environmental Pollution</a:t>
            </a:r>
            <a:endParaRPr lang="en-US" sz="5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6B541C-40A9-91ED-0A87-21560B04A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578630"/>
              </p:ext>
            </p:extLst>
          </p:nvPr>
        </p:nvGraphicFramePr>
        <p:xfrm>
          <a:off x="500363" y="2299847"/>
          <a:ext cx="11878213" cy="425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97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6C09F-6671-3ABE-F16D-C3E07229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3467"/>
            <a:ext cx="3212593" cy="5571066"/>
          </a:xfrm>
        </p:spPr>
        <p:txBody>
          <a:bodyPr>
            <a:normAutofit/>
          </a:bodyPr>
          <a:lstStyle/>
          <a:p>
            <a:r>
              <a:rPr lang="en-US" sz="3100">
                <a:ea typeface="+mj-lt"/>
                <a:cs typeface="+mj-lt"/>
              </a:rPr>
              <a:t>Solutions to Environmental Pollution</a:t>
            </a:r>
            <a:endParaRPr lang="en-US" sz="31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5D1FA03-434A-D590-9144-880FAEA47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34441"/>
              </p:ext>
            </p:extLst>
          </p:nvPr>
        </p:nvGraphicFramePr>
        <p:xfrm>
          <a:off x="5411638" y="643467"/>
          <a:ext cx="5816750" cy="5571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9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7171-5CEB-10B7-FBD8-886A6A826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                              </a:t>
            </a:r>
          </a:p>
          <a:p>
            <a:r>
              <a:rPr lang="en-US" dirty="0"/>
              <a:t>                                             </a:t>
            </a:r>
            <a:r>
              <a:rPr lang="en-US" sz="5400" dirty="0"/>
              <a:t> Thank You</a:t>
            </a:r>
          </a:p>
        </p:txBody>
      </p:sp>
      <p:pic>
        <p:nvPicPr>
          <p:cNvPr id="4" name="Picture 3" descr="A close-up of a thank you sign&#10;&#10;Description automatically generated">
            <a:extLst>
              <a:ext uri="{FF2B5EF4-FFF2-40B4-BE49-F238E27FC236}">
                <a16:creationId xmlns:a16="http://schemas.microsoft.com/office/drawing/2014/main" id="{AFE6A0A2-FC14-71DA-DC31-EC639EC15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27353" y="-2155"/>
            <a:ext cx="12317309" cy="686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4086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228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Franklin Gothic Demi Cond</vt:lpstr>
      <vt:lpstr>Franklin Gothic Medium</vt:lpstr>
      <vt:lpstr>Wingdings</vt:lpstr>
      <vt:lpstr>JuxtaposeVTI</vt:lpstr>
      <vt:lpstr>PowerPoint Presentation</vt:lpstr>
      <vt:lpstr>Environment pollution: A global concern</vt:lpstr>
      <vt:lpstr>What is Environmental Pollution?</vt:lpstr>
      <vt:lpstr>Causes of Environmental Pollution</vt:lpstr>
      <vt:lpstr>Effects of Environmental Pollution</vt:lpstr>
      <vt:lpstr>Solutions to Environmental Pollution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Nahin Naznin</dc:creator>
  <cp:lastModifiedBy>nahin naznin</cp:lastModifiedBy>
  <cp:revision>112</cp:revision>
  <dcterms:created xsi:type="dcterms:W3CDTF">2024-12-19T05:19:10Z</dcterms:created>
  <dcterms:modified xsi:type="dcterms:W3CDTF">2024-12-19T05:47:50Z</dcterms:modified>
</cp:coreProperties>
</file>