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f1515a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c5f1515a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f1515a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c5f1515a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f1515a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c5f1515a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f1515a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c5f1515a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5f1515a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c5f1515a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f1515a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c5f1515a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f1515a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c5f1515a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5f1515ab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5f1515ab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5f1515ab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c5f1515a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5f1515ab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5f1515ab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f1515a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c5f1515a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5f1515ab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c5f1515ab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5f1515ab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c5f1515ab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5f1515ab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c5f1515ab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5f1515ab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c5f1515ab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5f1515ab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c5f1515ab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f1515a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c5f1515a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f1515a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c5f1515a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f1515a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c5f1515a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f1515a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c5f1515a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f1515ab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c5f1515ab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f1515ab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c5f1515a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f1515a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c5f1515a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34579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4937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34579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4937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2493700" y="38016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43488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3488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4061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277525" y="3708625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4277525" y="3708625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256025" y="37660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now consider a classic application of depth-first search: decomposing a directed graph into its strongly connected components.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see how to do so using two depth-first searches.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5358500" y="20337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5358500" y="37511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6902550" y="3689225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5358500" y="20337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6807725" y="368922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6902550" y="3689225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5369652" y="3800048"/>
            <a:ext cx="867869" cy="760156"/>
          </a:xfrm>
          <a:custGeom>
            <a:rect b="b" l="l" r="r" t="t"/>
            <a:pathLst>
              <a:path extrusionOk="0" h="35484" w="43617">
                <a:moveTo>
                  <a:pt x="1930" y="14724"/>
                </a:moveTo>
                <a:cubicBezTo>
                  <a:pt x="5292" y="10241"/>
                  <a:pt x="8086" y="4337"/>
                  <a:pt x="13333" y="2370"/>
                </a:cubicBezTo>
                <a:cubicBezTo>
                  <a:pt x="22873" y="-1207"/>
                  <a:pt x="41268" y="-1443"/>
                  <a:pt x="43268" y="8547"/>
                </a:cubicBezTo>
                <a:cubicBezTo>
                  <a:pt x="45338" y="18886"/>
                  <a:pt x="36654" y="34106"/>
                  <a:pt x="26162" y="35155"/>
                </a:cubicBezTo>
                <a:cubicBezTo>
                  <a:pt x="18020" y="35969"/>
                  <a:pt x="7314" y="35524"/>
                  <a:pt x="2405" y="28978"/>
                </a:cubicBezTo>
                <a:cubicBezTo>
                  <a:pt x="-1021" y="24410"/>
                  <a:pt x="-683" y="15911"/>
                  <a:pt x="3355" y="1187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169000" y="2328750"/>
            <a:ext cx="2147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50" y="1147225"/>
            <a:ext cx="5002601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 rotWithShape="1">
          <a:blip r:embed="rId4">
            <a:alphaModFix/>
          </a:blip>
          <a:srcRect b="0" l="20127" r="7287" t="0"/>
          <a:stretch/>
        </p:blipFill>
        <p:spPr>
          <a:xfrm>
            <a:off x="5014025" y="1932475"/>
            <a:ext cx="3818276" cy="1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0" y="0"/>
            <a:ext cx="44796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dfs_visit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050" u="none" cap="none" strike="noStrike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dfs_visit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dfs_scc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050" u="none" cap="none" strike="noStrike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dfs_scc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transpose_graph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transposed_graph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transposed_graph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transposed_graph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4396325" y="0"/>
            <a:ext cx="42171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strongly_connected_components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num_nodes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num_nodes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stack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num_nodes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dfs_visit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transposed_graph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transpose_graph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num_nodes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strongly_connected_components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rgbClr val="777777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node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777777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scc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transposed_graph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strongly_connected_components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scc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strongly_connected_components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7342150" y="441975"/>
            <a:ext cx="1659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The stack is used to store the nodes in reverse order of their finishing time</a:t>
            </a:r>
            <a:endParaRPr b="1" i="0" sz="1100" u="none" cap="none" strike="noStrike">
              <a:solidFill>
                <a:srgbClr val="00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7" name="Google Shape;307;p35"/>
          <p:cNvCxnSpPr/>
          <p:nvPr/>
        </p:nvCxnSpPr>
        <p:spPr>
          <a:xfrm rot="10800000">
            <a:off x="5952725" y="834025"/>
            <a:ext cx="1294500" cy="23700"/>
          </a:xfrm>
          <a:prstGeom prst="straightConnector1">
            <a:avLst/>
          </a:prstGeom>
          <a:noFill/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35"/>
          <p:cNvSpPr txBox="1"/>
          <p:nvPr>
            <p:ph type="title"/>
          </p:nvPr>
        </p:nvSpPr>
        <p:spPr>
          <a:xfrm>
            <a:off x="7863750" y="2489725"/>
            <a:ext cx="101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142550" y="653350"/>
            <a:ext cx="57504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usage: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050" u="none" cap="none" strike="noStrike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Sample graph represented as an adjacency list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graph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strongly_connected_components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[[4, 3], [2, 1, 0]]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41475" y="1295500"/>
            <a:ext cx="8173200" cy="2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Strongly Connected Components are subsets of vertices within a directed graph where every vertex is reachable from every other vertex in the subset. In simpler terms, it represents a group of nodes that can reach each other through directed paths.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00" y="1287750"/>
            <a:ext cx="8839199" cy="31225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70175" y="4410325"/>
            <a:ext cx="77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shaded region is a strongly connected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0" y="1565775"/>
            <a:ext cx="8096901" cy="13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Transpose of the Graph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54946" l="16163" r="79535" t="31943"/>
          <a:stretch/>
        </p:blipFill>
        <p:spPr>
          <a:xfrm>
            <a:off x="6403825" y="1249752"/>
            <a:ext cx="748374" cy="6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67083" l="17505" r="79805" t="17863"/>
          <a:stretch/>
        </p:blipFill>
        <p:spPr>
          <a:xfrm>
            <a:off x="1497900" y="1249738"/>
            <a:ext cx="473510" cy="7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10450" l="0" r="49297" t="0"/>
          <a:stretch/>
        </p:blipFill>
        <p:spPr>
          <a:xfrm>
            <a:off x="259300" y="1881175"/>
            <a:ext cx="3733124" cy="2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13020" l="52019" r="0" t="0"/>
          <a:stretch/>
        </p:blipFill>
        <p:spPr>
          <a:xfrm>
            <a:off x="5011688" y="1983700"/>
            <a:ext cx="3532651" cy="2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59300" y="4228825"/>
            <a:ext cx="88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 of a directed graph G is another directed graph on the same set of vertices with all of the </a:t>
            </a:r>
            <a:r>
              <a:rPr lang="en"/>
              <a:t>directions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reversed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53722" l="0" r="0" t="0"/>
          <a:stretch/>
        </p:blipFill>
        <p:spPr>
          <a:xfrm>
            <a:off x="1637225" y="1147225"/>
            <a:ext cx="5114750" cy="17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904100" y="3205925"/>
            <a:ext cx="3108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r>
              <a:rPr lang="en" sz="1800">
                <a:solidFill>
                  <a:schemeClr val="dk2"/>
                </a:solidFill>
              </a:rPr>
              <a:t> 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611925" y="3318975"/>
            <a:ext cx="19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Transpose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Strongly Connected Components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75" y="11133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3604850" y="29947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2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596025" y="2571751"/>
            <a:ext cx="20769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Starting DFS from here →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68050" y="1551750"/>
            <a:ext cx="20769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Sort: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b, e, a, c, d, g, h, 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