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7ef4a7f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7ef4a7f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ef4a7f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ef4a7f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ef4a7fd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ef4a7fd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7ef4a7fd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7ef4a7f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7ef4a7f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7ef4a7f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7ef4a7f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7ef4a7f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Nahian Salsabil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Brute Force Recap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 all possible solutions and finds out the best one.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consuming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the best possible solution.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in optimization problem.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means either minimization or maximization.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Shortest Path, Minimum Cost Spanning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are Minimization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check all the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Applies an immediate solution at each stage based on a specific criteria without considering future consequences.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the stage is passed, doesn’t look back.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always guarantee the optimal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time complexity. Usually O(n) or O(nlogn)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Find the </a:t>
            </a:r>
            <a:r>
              <a:rPr lang="en"/>
              <a:t>greatest</a:t>
            </a:r>
            <a:r>
              <a:rPr lang="en"/>
              <a:t> value from the graph.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526" y="1304125"/>
            <a:ext cx="43770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the greatest value from the graph.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Greedy Approach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Greedy Approach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526" y="1304125"/>
            <a:ext cx="43770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Approach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node it chooses is 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there are two options to choose -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 and 4. Greedy will choose 4 as 4 is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greatest.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will choose 14 among 14 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11 as 14 is the greatest.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So, the Solution is 14.</a:t>
            </a:r>
            <a:endParaRPr b="1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50" y="1301263"/>
            <a:ext cx="3945251" cy="31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Greedy Approach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node it chooses is 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chooses 4 among 3 and 4.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14. It will keep the 14 aside.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it will again start from 6 and this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time it chooses 3. Then it chooses 20.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Now comparing 20 and 14, it chooses 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So, the solution is 20.</a:t>
            </a:r>
            <a:endParaRPr b="1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475" y="1152475"/>
            <a:ext cx="3947649" cy="322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