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2b633d34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2b633d34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825656a6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b825656a6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825656a6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b825656a6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b825656a6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b825656a6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825656a6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b825656a6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b825656a6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b825656a6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b825656a6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b825656a6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825656a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b825656a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825656a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b825656a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825656a6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b825656a6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825656a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b825656a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825656a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b825656a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825656a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b825656a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825656a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b825656a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825656a6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b825656a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47100" y="1751777"/>
            <a:ext cx="7249800" cy="12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55"/>
              <a:t>Algorithm</a:t>
            </a:r>
            <a:endParaRPr b="1" sz="4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44"/>
              <a:t>(</a:t>
            </a:r>
            <a:r>
              <a:rPr lang="en" sz="2644"/>
              <a:t>Recursive Time Complexity</a:t>
            </a:r>
            <a:r>
              <a:rPr b="1" lang="en" sz="2644"/>
              <a:t>)</a:t>
            </a:r>
            <a:endParaRPr b="1" sz="2644"/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/>
              <a:t>Master Theorem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600" y="1299625"/>
            <a:ext cx="8755000" cy="7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208277"/>
            <a:ext cx="8839200" cy="1692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/>
              <a:t>Master Theorem -  Case 1 Example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00" y="1381925"/>
            <a:ext cx="35147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347000"/>
            <a:ext cx="8839199" cy="104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/>
              <a:t>Master Theorem -  Case 2 Example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77375"/>
            <a:ext cx="8839201" cy="1573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/>
              <a:t>Master Theorem - Case 3 Example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39100"/>
            <a:ext cx="8839199" cy="2158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/>
              <a:t>Master Theorem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-41703" l="0" r="0" t="0"/>
          <a:stretch/>
        </p:blipFill>
        <p:spPr>
          <a:xfrm>
            <a:off x="152400" y="1299625"/>
            <a:ext cx="8839200" cy="26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1150" y="2861950"/>
            <a:ext cx="8477251" cy="70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/>
          <p:nvPr/>
        </p:nvSpPr>
        <p:spPr>
          <a:xfrm>
            <a:off x="2870075" y="3312425"/>
            <a:ext cx="5359500" cy="25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/>
              <a:t>Master Theorem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58475"/>
            <a:ext cx="8839203" cy="3444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/>
              <a:t>Solving Recurrences- Methods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Iteration Method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Recursion Tree Method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Master Theorem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/>
              <a:t>Merge Sort: Running Time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750" y="1518775"/>
            <a:ext cx="7141000" cy="259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/>
              <a:t>Merge Sort: Running Time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300" y="1147225"/>
            <a:ext cx="5761556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296025" y="1766975"/>
            <a:ext cx="3084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The number of element is 1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/>
              <a:t>Merge Sort: Running Time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96750"/>
            <a:ext cx="4988931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4948375" y="1784825"/>
            <a:ext cx="3877800" cy="11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Refer to the additional material, the detailed derivation of this running time is explained well!</a:t>
            </a:r>
            <a:endParaRPr b="1"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/>
              <a:t>Iteration Method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Try: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T(n) = 4T(n/2) + bn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T(n) = 3T(n/2) + bn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/>
              <a:t>Recursion Tree Method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1042450"/>
            <a:ext cx="6202343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6783375" y="1588700"/>
            <a:ext cx="2274600" cy="15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Refer to the additional material, the detailed derivation of this running time is explained well!</a:t>
            </a:r>
            <a:endParaRPr b="1" sz="16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/>
              <a:t>Master Theorem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75" y="1104175"/>
            <a:ext cx="7951913" cy="369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6666"/>
              <a:buNone/>
            </a:pPr>
            <a:r>
              <a:rPr lang="en"/>
              <a:t>Master Theorem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92225"/>
            <a:ext cx="8839199" cy="256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