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4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8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7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5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0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7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6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6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4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2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8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398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uciml/breast-cancer-wisconsin-data/co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9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47" name="Rectangle 15">
            <a:extLst>
              <a:ext uri="{FF2B5EF4-FFF2-40B4-BE49-F238E27FC236}">
                <a16:creationId xmlns:a16="http://schemas.microsoft.com/office/drawing/2014/main" id="{1B7C4707-9C68-44ED-A6DE-88FF7A50F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17">
            <a:extLst>
              <a:ext uri="{FF2B5EF4-FFF2-40B4-BE49-F238E27FC236}">
                <a16:creationId xmlns:a16="http://schemas.microsoft.com/office/drawing/2014/main" id="{B69060A4-9EDF-4FB5-87A8-A9FC83E44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663" y="217714"/>
            <a:ext cx="6968018" cy="6640286"/>
          </a:xfrm>
          <a:custGeom>
            <a:avLst/>
            <a:gdLst>
              <a:gd name="connsiteX0" fmla="*/ 6352331 w 6968018"/>
              <a:gd name="connsiteY0" fmla="*/ 0 h 6643444"/>
              <a:gd name="connsiteX1" fmla="*/ 6968018 w 6968018"/>
              <a:gd name="connsiteY1" fmla="*/ 6643444 h 6643444"/>
              <a:gd name="connsiteX2" fmla="*/ 561128 w 6968018"/>
              <a:gd name="connsiteY2" fmla="*/ 6643444 h 6643444"/>
              <a:gd name="connsiteX3" fmla="*/ 0 w 6968018"/>
              <a:gd name="connsiteY3" fmla="*/ 588709 h 664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8018" h="6643444">
                <a:moveTo>
                  <a:pt x="6352331" y="0"/>
                </a:moveTo>
                <a:lnTo>
                  <a:pt x="6968018" y="6643444"/>
                </a:lnTo>
                <a:lnTo>
                  <a:pt x="561128" y="6643444"/>
                </a:lnTo>
                <a:lnTo>
                  <a:pt x="0" y="588709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19">
            <a:extLst>
              <a:ext uri="{FF2B5EF4-FFF2-40B4-BE49-F238E27FC236}">
                <a16:creationId xmlns:a16="http://schemas.microsoft.com/office/drawing/2014/main" id="{E937A4B0-1638-4AFA-91A5-60F8BB498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764" y="379444"/>
            <a:ext cx="6678117" cy="6490996"/>
          </a:xfrm>
          <a:custGeom>
            <a:avLst/>
            <a:gdLst>
              <a:gd name="connsiteX0" fmla="*/ 6004504 w 6647705"/>
              <a:gd name="connsiteY0" fmla="*/ 217 h 6461436"/>
              <a:gd name="connsiteX1" fmla="*/ 6043316 w 6647705"/>
              <a:gd name="connsiteY1" fmla="*/ 21512 h 6461436"/>
              <a:gd name="connsiteX2" fmla="*/ 6200652 w 6647705"/>
              <a:gd name="connsiteY2" fmla="*/ 1719217 h 6461436"/>
              <a:gd name="connsiteX3" fmla="*/ 6206825 w 6647705"/>
              <a:gd name="connsiteY3" fmla="*/ 1785827 h 6461436"/>
              <a:gd name="connsiteX4" fmla="*/ 6221227 w 6647705"/>
              <a:gd name="connsiteY4" fmla="*/ 1822016 h 6461436"/>
              <a:gd name="connsiteX5" fmla="*/ 6237305 w 6647705"/>
              <a:gd name="connsiteY5" fmla="*/ 1858891 h 6461436"/>
              <a:gd name="connsiteX6" fmla="*/ 6245339 w 6647705"/>
              <a:gd name="connsiteY6" fmla="*/ 2011010 h 6461436"/>
              <a:gd name="connsiteX7" fmla="*/ 6243065 w 6647705"/>
              <a:gd name="connsiteY7" fmla="*/ 2066060 h 6461436"/>
              <a:gd name="connsiteX8" fmla="*/ 6238739 w 6647705"/>
              <a:gd name="connsiteY8" fmla="*/ 2104210 h 6461436"/>
              <a:gd name="connsiteX9" fmla="*/ 6237021 w 6647705"/>
              <a:gd name="connsiteY9" fmla="*/ 2111648 h 6461436"/>
              <a:gd name="connsiteX10" fmla="*/ 6259718 w 6647705"/>
              <a:gd name="connsiteY10" fmla="*/ 2356556 h 6461436"/>
              <a:gd name="connsiteX11" fmla="*/ 6264060 w 6647705"/>
              <a:gd name="connsiteY11" fmla="*/ 2374375 h 6461436"/>
              <a:gd name="connsiteX12" fmla="*/ 6267041 w 6647705"/>
              <a:gd name="connsiteY12" fmla="*/ 2435573 h 6461436"/>
              <a:gd name="connsiteX13" fmla="*/ 6271496 w 6647705"/>
              <a:gd name="connsiteY13" fmla="*/ 2444087 h 6461436"/>
              <a:gd name="connsiteX14" fmla="*/ 6647705 w 6647705"/>
              <a:gd name="connsiteY14" fmla="*/ 6461436 h 6461436"/>
              <a:gd name="connsiteX15" fmla="*/ 545408 w 6647705"/>
              <a:gd name="connsiteY15" fmla="*/ 6461436 h 6461436"/>
              <a:gd name="connsiteX16" fmla="*/ 544170 w 6647705"/>
              <a:gd name="connsiteY16" fmla="*/ 6448085 h 6461436"/>
              <a:gd name="connsiteX17" fmla="*/ 533573 w 6647705"/>
              <a:gd name="connsiteY17" fmla="*/ 6434067 h 6461436"/>
              <a:gd name="connsiteX18" fmla="*/ 522439 w 6647705"/>
              <a:gd name="connsiteY18" fmla="*/ 6388375 h 6461436"/>
              <a:gd name="connsiteX19" fmla="*/ 518228 w 6647705"/>
              <a:gd name="connsiteY19" fmla="*/ 6357352 h 6461436"/>
              <a:gd name="connsiteX20" fmla="*/ 518072 w 6647705"/>
              <a:gd name="connsiteY20" fmla="*/ 6352810 h 6461436"/>
              <a:gd name="connsiteX21" fmla="*/ 523971 w 6647705"/>
              <a:gd name="connsiteY21" fmla="*/ 6314577 h 6461436"/>
              <a:gd name="connsiteX22" fmla="*/ 518934 w 6647705"/>
              <a:gd name="connsiteY22" fmla="*/ 6311532 h 6461436"/>
              <a:gd name="connsiteX23" fmla="*/ 513042 w 6647705"/>
              <a:gd name="connsiteY23" fmla="*/ 6300271 h 6461436"/>
              <a:gd name="connsiteX24" fmla="*/ 517740 w 6647705"/>
              <a:gd name="connsiteY24" fmla="*/ 6289716 h 6461436"/>
              <a:gd name="connsiteX25" fmla="*/ 523418 w 6647705"/>
              <a:gd name="connsiteY25" fmla="*/ 6241814 h 6461436"/>
              <a:gd name="connsiteX26" fmla="*/ 523922 w 6647705"/>
              <a:gd name="connsiteY26" fmla="*/ 6229603 h 6461436"/>
              <a:gd name="connsiteX27" fmla="*/ 67 w 6647705"/>
              <a:gd name="connsiteY27" fmla="*/ 577048 h 6461436"/>
              <a:gd name="connsiteX28" fmla="*/ 34408 w 6647705"/>
              <a:gd name="connsiteY28" fmla="*/ 548975 h 6461436"/>
              <a:gd name="connsiteX29" fmla="*/ 6004504 w 6647705"/>
              <a:gd name="connsiteY29" fmla="*/ 217 h 646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647705" h="6461436">
                <a:moveTo>
                  <a:pt x="6004504" y="217"/>
                </a:moveTo>
                <a:cubicBezTo>
                  <a:pt x="6024678" y="-1575"/>
                  <a:pt x="6042004" y="7929"/>
                  <a:pt x="6043316" y="21512"/>
                </a:cubicBezTo>
                <a:lnTo>
                  <a:pt x="6200652" y="1719217"/>
                </a:lnTo>
                <a:lnTo>
                  <a:pt x="6206825" y="1785827"/>
                </a:lnTo>
                <a:lnTo>
                  <a:pt x="6221227" y="1822016"/>
                </a:lnTo>
                <a:cubicBezTo>
                  <a:pt x="6213856" y="1837795"/>
                  <a:pt x="6231996" y="1847154"/>
                  <a:pt x="6237305" y="1858891"/>
                </a:cubicBezTo>
                <a:lnTo>
                  <a:pt x="6245339" y="2011010"/>
                </a:lnTo>
                <a:lnTo>
                  <a:pt x="6243065" y="2066060"/>
                </a:lnTo>
                <a:lnTo>
                  <a:pt x="6238739" y="2104210"/>
                </a:lnTo>
                <a:lnTo>
                  <a:pt x="6237021" y="2111648"/>
                </a:lnTo>
                <a:lnTo>
                  <a:pt x="6259718" y="2356556"/>
                </a:lnTo>
                <a:lnTo>
                  <a:pt x="6264060" y="2374375"/>
                </a:lnTo>
                <a:lnTo>
                  <a:pt x="6267041" y="2435573"/>
                </a:lnTo>
                <a:lnTo>
                  <a:pt x="6271496" y="2444087"/>
                </a:lnTo>
                <a:lnTo>
                  <a:pt x="6647705" y="6461436"/>
                </a:lnTo>
                <a:lnTo>
                  <a:pt x="545408" y="6461436"/>
                </a:lnTo>
                <a:lnTo>
                  <a:pt x="544170" y="6448085"/>
                </a:lnTo>
                <a:lnTo>
                  <a:pt x="533573" y="6434067"/>
                </a:lnTo>
                <a:lnTo>
                  <a:pt x="522439" y="6388375"/>
                </a:lnTo>
                <a:lnTo>
                  <a:pt x="518228" y="6357352"/>
                </a:lnTo>
                <a:lnTo>
                  <a:pt x="518072" y="6352810"/>
                </a:lnTo>
                <a:lnTo>
                  <a:pt x="523971" y="6314577"/>
                </a:lnTo>
                <a:cubicBezTo>
                  <a:pt x="522183" y="6313865"/>
                  <a:pt x="520483" y="6312841"/>
                  <a:pt x="518934" y="6311532"/>
                </a:cubicBezTo>
                <a:lnTo>
                  <a:pt x="513042" y="6300271"/>
                </a:lnTo>
                <a:lnTo>
                  <a:pt x="517740" y="6289716"/>
                </a:lnTo>
                <a:lnTo>
                  <a:pt x="523418" y="6241814"/>
                </a:lnTo>
                <a:lnTo>
                  <a:pt x="523922" y="6229603"/>
                </a:lnTo>
                <a:lnTo>
                  <a:pt x="67" y="577048"/>
                </a:lnTo>
                <a:cubicBezTo>
                  <a:pt x="-1138" y="563427"/>
                  <a:pt x="14205" y="550882"/>
                  <a:pt x="34408" y="548975"/>
                </a:cubicBezTo>
                <a:cubicBezTo>
                  <a:pt x="2024440" y="366055"/>
                  <a:pt x="4014473" y="183136"/>
                  <a:pt x="6004504" y="217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496D919C-BAC3-52BA-95A7-DC23A546D0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l="19346" r="11981" b="1"/>
          <a:stretch/>
        </p:blipFill>
        <p:spPr>
          <a:xfrm>
            <a:off x="457850" y="379444"/>
            <a:ext cx="6678117" cy="6490996"/>
          </a:xfrm>
          <a:custGeom>
            <a:avLst/>
            <a:gdLst/>
            <a:ahLst/>
            <a:cxnLst/>
            <a:rect l="l" t="t" r="r" b="b"/>
            <a:pathLst>
              <a:path w="6647705" h="6461436">
                <a:moveTo>
                  <a:pt x="6004504" y="217"/>
                </a:moveTo>
                <a:cubicBezTo>
                  <a:pt x="6024678" y="-1575"/>
                  <a:pt x="6042004" y="7929"/>
                  <a:pt x="6043316" y="21512"/>
                </a:cubicBezTo>
                <a:lnTo>
                  <a:pt x="6200652" y="1719217"/>
                </a:lnTo>
                <a:lnTo>
                  <a:pt x="6206825" y="1785827"/>
                </a:lnTo>
                <a:lnTo>
                  <a:pt x="6221227" y="1822016"/>
                </a:lnTo>
                <a:cubicBezTo>
                  <a:pt x="6213856" y="1837795"/>
                  <a:pt x="6231996" y="1847154"/>
                  <a:pt x="6237305" y="1858891"/>
                </a:cubicBezTo>
                <a:lnTo>
                  <a:pt x="6245339" y="2011010"/>
                </a:lnTo>
                <a:lnTo>
                  <a:pt x="6243065" y="2066060"/>
                </a:lnTo>
                <a:lnTo>
                  <a:pt x="6238739" y="2104210"/>
                </a:lnTo>
                <a:lnTo>
                  <a:pt x="6237021" y="2111648"/>
                </a:lnTo>
                <a:lnTo>
                  <a:pt x="6259718" y="2356556"/>
                </a:lnTo>
                <a:lnTo>
                  <a:pt x="6264060" y="2374375"/>
                </a:lnTo>
                <a:lnTo>
                  <a:pt x="6267041" y="2435573"/>
                </a:lnTo>
                <a:lnTo>
                  <a:pt x="6271496" y="2444087"/>
                </a:lnTo>
                <a:lnTo>
                  <a:pt x="6647705" y="6461436"/>
                </a:lnTo>
                <a:lnTo>
                  <a:pt x="545408" y="6461436"/>
                </a:lnTo>
                <a:lnTo>
                  <a:pt x="544170" y="6448085"/>
                </a:lnTo>
                <a:lnTo>
                  <a:pt x="533573" y="6434067"/>
                </a:lnTo>
                <a:lnTo>
                  <a:pt x="522439" y="6388375"/>
                </a:lnTo>
                <a:lnTo>
                  <a:pt x="518228" y="6357352"/>
                </a:lnTo>
                <a:lnTo>
                  <a:pt x="518072" y="6352810"/>
                </a:lnTo>
                <a:lnTo>
                  <a:pt x="523971" y="6314577"/>
                </a:lnTo>
                <a:cubicBezTo>
                  <a:pt x="522183" y="6313865"/>
                  <a:pt x="520483" y="6312841"/>
                  <a:pt x="518934" y="6311532"/>
                </a:cubicBezTo>
                <a:lnTo>
                  <a:pt x="513042" y="6300271"/>
                </a:lnTo>
                <a:lnTo>
                  <a:pt x="517740" y="6289716"/>
                </a:lnTo>
                <a:lnTo>
                  <a:pt x="523418" y="6241814"/>
                </a:lnTo>
                <a:lnTo>
                  <a:pt x="523922" y="6229603"/>
                </a:lnTo>
                <a:lnTo>
                  <a:pt x="67" y="577048"/>
                </a:lnTo>
                <a:cubicBezTo>
                  <a:pt x="-1138" y="563427"/>
                  <a:pt x="14205" y="550882"/>
                  <a:pt x="34408" y="548975"/>
                </a:cubicBezTo>
                <a:cubicBezTo>
                  <a:pt x="2024440" y="366055"/>
                  <a:pt x="4014473" y="183136"/>
                  <a:pt x="6004504" y="217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EDAC9E-3E64-4C7E-9327-35DA780AC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3208" y="681036"/>
            <a:ext cx="5572992" cy="19165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Machine Learning with MATLAB</a:t>
            </a:r>
          </a:p>
        </p:txBody>
      </p:sp>
      <p:sp>
        <p:nvSpPr>
          <p:cNvPr id="51" name="Freeform: Shape 21">
            <a:extLst>
              <a:ext uri="{FF2B5EF4-FFF2-40B4-BE49-F238E27FC236}">
                <a16:creationId xmlns:a16="http://schemas.microsoft.com/office/drawing/2014/main" id="{60376AD7-5814-4A2B-B3FC-395355E39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830335">
            <a:off x="463402" y="118600"/>
            <a:ext cx="444795" cy="1868387"/>
          </a:xfrm>
          <a:custGeom>
            <a:avLst/>
            <a:gdLst>
              <a:gd name="connsiteX0" fmla="*/ 0 w 444795"/>
              <a:gd name="connsiteY0" fmla="*/ 78388 h 1868387"/>
              <a:gd name="connsiteX1" fmla="*/ 39454 w 444795"/>
              <a:gd name="connsiteY1" fmla="*/ 66552 h 1868387"/>
              <a:gd name="connsiteX2" fmla="*/ 139617 w 444795"/>
              <a:gd name="connsiteY2" fmla="*/ 42263 h 1868387"/>
              <a:gd name="connsiteX3" fmla="*/ 193778 w 444795"/>
              <a:gd name="connsiteY3" fmla="*/ 51160 h 1868387"/>
              <a:gd name="connsiteX4" fmla="*/ 261389 w 444795"/>
              <a:gd name="connsiteY4" fmla="*/ 36852 h 1868387"/>
              <a:gd name="connsiteX5" fmla="*/ 274876 w 444795"/>
              <a:gd name="connsiteY5" fmla="*/ 37840 h 1868387"/>
              <a:gd name="connsiteX6" fmla="*/ 280032 w 444795"/>
              <a:gd name="connsiteY6" fmla="*/ 48921 h 1868387"/>
              <a:gd name="connsiteX7" fmla="*/ 284781 w 444795"/>
              <a:gd name="connsiteY7" fmla="*/ 50980 h 1868387"/>
              <a:gd name="connsiteX8" fmla="*/ 300007 w 444795"/>
              <a:gd name="connsiteY8" fmla="*/ 37078 h 1868387"/>
              <a:gd name="connsiteX9" fmla="*/ 375999 w 444795"/>
              <a:gd name="connsiteY9" fmla="*/ 45281 h 1868387"/>
              <a:gd name="connsiteX10" fmla="*/ 417584 w 444795"/>
              <a:gd name="connsiteY10" fmla="*/ 9727 h 1868387"/>
              <a:gd name="connsiteX11" fmla="*/ 444795 w 444795"/>
              <a:gd name="connsiteY11" fmla="*/ 0 h 1868387"/>
              <a:gd name="connsiteX12" fmla="*/ 444795 w 444795"/>
              <a:gd name="connsiteY12" fmla="*/ 1864840 h 1868387"/>
              <a:gd name="connsiteX13" fmla="*/ 430079 w 444795"/>
              <a:gd name="connsiteY13" fmla="*/ 1860813 h 1868387"/>
              <a:gd name="connsiteX14" fmla="*/ 383783 w 444795"/>
              <a:gd name="connsiteY14" fmla="*/ 1862444 h 1868387"/>
              <a:gd name="connsiteX15" fmla="*/ 370358 w 444795"/>
              <a:gd name="connsiteY15" fmla="*/ 1868387 h 1868387"/>
              <a:gd name="connsiteX16" fmla="*/ 336658 w 444795"/>
              <a:gd name="connsiteY16" fmla="*/ 1868387 h 1868387"/>
              <a:gd name="connsiteX17" fmla="*/ 306546 w 444795"/>
              <a:gd name="connsiteY17" fmla="*/ 1858526 h 1868387"/>
              <a:gd name="connsiteX18" fmla="*/ 236457 w 444795"/>
              <a:gd name="connsiteY18" fmla="*/ 1847671 h 1868387"/>
              <a:gd name="connsiteX19" fmla="*/ 205722 w 444795"/>
              <a:gd name="connsiteY19" fmla="*/ 1841430 h 1868387"/>
              <a:gd name="connsiteX20" fmla="*/ 181807 w 444795"/>
              <a:gd name="connsiteY20" fmla="*/ 1823771 h 1868387"/>
              <a:gd name="connsiteX21" fmla="*/ 178439 w 444795"/>
              <a:gd name="connsiteY21" fmla="*/ 1808957 h 1868387"/>
              <a:gd name="connsiteX22" fmla="*/ 161935 w 444795"/>
              <a:gd name="connsiteY22" fmla="*/ 1803551 h 1868387"/>
              <a:gd name="connsiteX23" fmla="*/ 158071 w 444795"/>
              <a:gd name="connsiteY23" fmla="*/ 1799541 h 1868387"/>
              <a:gd name="connsiteX24" fmla="*/ 135376 w 444795"/>
              <a:gd name="connsiteY24" fmla="*/ 1779136 h 1868387"/>
              <a:gd name="connsiteX25" fmla="*/ 132952 w 444795"/>
              <a:gd name="connsiteY25" fmla="*/ 1786380 h 1868387"/>
              <a:gd name="connsiteX26" fmla="*/ 0 w 444795"/>
              <a:gd name="connsiteY26" fmla="*/ 1663146 h 186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4795" h="1868387">
                <a:moveTo>
                  <a:pt x="0" y="78388"/>
                </a:moveTo>
                <a:lnTo>
                  <a:pt x="39454" y="66552"/>
                </a:lnTo>
                <a:cubicBezTo>
                  <a:pt x="73377" y="59047"/>
                  <a:pt x="108602" y="54461"/>
                  <a:pt x="139617" y="42263"/>
                </a:cubicBezTo>
                <a:cubicBezTo>
                  <a:pt x="180799" y="87869"/>
                  <a:pt x="156173" y="44723"/>
                  <a:pt x="193778" y="51160"/>
                </a:cubicBezTo>
                <a:lnTo>
                  <a:pt x="261389" y="36852"/>
                </a:lnTo>
                <a:lnTo>
                  <a:pt x="274876" y="37840"/>
                </a:lnTo>
                <a:lnTo>
                  <a:pt x="280032" y="48921"/>
                </a:lnTo>
                <a:lnTo>
                  <a:pt x="284781" y="50980"/>
                </a:lnTo>
                <a:lnTo>
                  <a:pt x="300007" y="37078"/>
                </a:lnTo>
                <a:cubicBezTo>
                  <a:pt x="322467" y="29589"/>
                  <a:pt x="353078" y="47149"/>
                  <a:pt x="375999" y="45281"/>
                </a:cubicBezTo>
                <a:cubicBezTo>
                  <a:pt x="382977" y="27666"/>
                  <a:pt x="397501" y="17994"/>
                  <a:pt x="417584" y="9727"/>
                </a:cubicBezTo>
                <a:lnTo>
                  <a:pt x="444795" y="0"/>
                </a:lnTo>
                <a:lnTo>
                  <a:pt x="444795" y="1864840"/>
                </a:lnTo>
                <a:lnTo>
                  <a:pt x="430079" y="1860813"/>
                </a:lnTo>
                <a:cubicBezTo>
                  <a:pt x="411946" y="1857931"/>
                  <a:pt x="392950" y="1858479"/>
                  <a:pt x="383783" y="1862444"/>
                </a:cubicBezTo>
                <a:lnTo>
                  <a:pt x="370358" y="1868387"/>
                </a:lnTo>
                <a:lnTo>
                  <a:pt x="336658" y="1868387"/>
                </a:lnTo>
                <a:lnTo>
                  <a:pt x="306546" y="1858526"/>
                </a:lnTo>
                <a:cubicBezTo>
                  <a:pt x="280888" y="1847233"/>
                  <a:pt x="256422" y="1834783"/>
                  <a:pt x="236457" y="1847671"/>
                </a:cubicBezTo>
                <a:cubicBezTo>
                  <a:pt x="224964" y="1848497"/>
                  <a:pt x="214878" y="1845991"/>
                  <a:pt x="205722" y="1841430"/>
                </a:cubicBezTo>
                <a:lnTo>
                  <a:pt x="181807" y="1823771"/>
                </a:lnTo>
                <a:lnTo>
                  <a:pt x="178439" y="1808957"/>
                </a:lnTo>
                <a:lnTo>
                  <a:pt x="161935" y="1803551"/>
                </a:lnTo>
                <a:lnTo>
                  <a:pt x="158071" y="1799541"/>
                </a:lnTo>
                <a:cubicBezTo>
                  <a:pt x="150700" y="1791836"/>
                  <a:pt x="143295" y="1784610"/>
                  <a:pt x="135376" y="1779136"/>
                </a:cubicBezTo>
                <a:lnTo>
                  <a:pt x="132952" y="1786380"/>
                </a:lnTo>
                <a:lnTo>
                  <a:pt x="0" y="1663146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C4958-BE49-44DF-8B07-B29EE1C7E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6774" y="3076934"/>
            <a:ext cx="3929847" cy="129782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ctr"/>
            <a:r>
              <a:rPr lang="en-US" sz="2400" b="1" dirty="0"/>
              <a:t>Breast Cancer </a:t>
            </a:r>
          </a:p>
          <a:p>
            <a:pPr indent="-228600" algn="ctr"/>
            <a:r>
              <a:rPr lang="en-US" sz="2400" b="1" dirty="0"/>
              <a:t>Classification</a:t>
            </a:r>
          </a:p>
          <a:p>
            <a:pPr indent="-228600"/>
            <a:endParaRPr lang="en-US" sz="1100" dirty="0"/>
          </a:p>
          <a:p>
            <a:pPr indent="-228600"/>
            <a:endParaRPr lang="en-US" sz="1100" dirty="0"/>
          </a:p>
          <a:p>
            <a:pPr indent="-228600"/>
            <a:endParaRPr lang="en-US" sz="1100" dirty="0"/>
          </a:p>
          <a:p>
            <a:pPr indent="-228600"/>
            <a:endParaRPr lang="en-US" sz="11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2D2835C-DDE9-4332-9476-94B711F05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7647015-EE9A-4F89-A88A-DC5786E66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B275C9D-23AD-4120-B860-4A6498810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7793833-C4D8-475A-86F4-45B2FFCF4F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BDF05EB-F6AC-4339-BC6E-8D652768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FAC4C46-14FC-4118-8D61-32C0DF2345DA}"/>
              </a:ext>
            </a:extLst>
          </p:cNvPr>
          <p:cNvSpPr txBox="1"/>
          <p:nvPr/>
        </p:nvSpPr>
        <p:spPr>
          <a:xfrm>
            <a:off x="1189608" y="5257800"/>
            <a:ext cx="4323425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ighlight>
                  <a:srgbClr val="FFFF00"/>
                </a:highlight>
              </a:rPr>
              <a:t>Nahiyan Bin Noor</a:t>
            </a:r>
          </a:p>
          <a:p>
            <a:pPr>
              <a:spcAft>
                <a:spcPts val="600"/>
              </a:spcAft>
            </a:pPr>
            <a:r>
              <a:rPr lang="en-US" dirty="0">
                <a:highlight>
                  <a:srgbClr val="FFFF00"/>
                </a:highlight>
              </a:rPr>
              <a:t>University of Arkansas at Little </a:t>
            </a:r>
            <a:r>
              <a:rPr lang="en-US" dirty="0"/>
              <a:t>Rock</a:t>
            </a:r>
          </a:p>
        </p:txBody>
      </p:sp>
    </p:spTree>
    <p:extLst>
      <p:ext uri="{BB962C8B-B14F-4D97-AF65-F5344CB8AC3E}">
        <p14:creationId xmlns:p14="http://schemas.microsoft.com/office/powerpoint/2010/main" val="301050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C653-F3A1-4255-BDF3-83B88794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3076"/>
            <a:ext cx="9493249" cy="860024"/>
          </a:xfrm>
        </p:spPr>
        <p:txBody>
          <a:bodyPr/>
          <a:lstStyle/>
          <a:p>
            <a:r>
              <a:rPr lang="en-US" dirty="0"/>
              <a:t>Steps to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5C336-66DA-4756-815D-90B518597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dataset from Kaggle: </a:t>
            </a:r>
            <a:r>
              <a:rPr lang="en-US" dirty="0">
                <a:hlinkClick r:id="rId2"/>
              </a:rPr>
              <a:t>https://www.kaggle.com/datasets/uciml/breast-cancer-wisconsin-data/code</a:t>
            </a:r>
            <a:endParaRPr lang="en-US" dirty="0"/>
          </a:p>
          <a:p>
            <a:r>
              <a:rPr lang="en-US" dirty="0"/>
              <a:t>Unzip the excel file and separate 75% data for training and 25% for testing in two separate excel file.</a:t>
            </a:r>
          </a:p>
          <a:p>
            <a:r>
              <a:rPr lang="en-US" dirty="0"/>
              <a:t>Drop unnecessary column from the dataset.</a:t>
            </a:r>
          </a:p>
          <a:p>
            <a:r>
              <a:rPr lang="en-US" dirty="0"/>
              <a:t>Open MATLAB Classification learner app.</a:t>
            </a:r>
          </a:p>
          <a:p>
            <a:r>
              <a:rPr lang="en-US" dirty="0"/>
              <a:t>Train with all models.</a:t>
            </a:r>
          </a:p>
          <a:p>
            <a:r>
              <a:rPr lang="en-US" dirty="0"/>
              <a:t>After training apply the best model on the 25% test data you separated before.</a:t>
            </a:r>
          </a:p>
          <a:p>
            <a:r>
              <a:rPr lang="en-US" dirty="0"/>
              <a:t>Try to get the accuracy of the model for the unseen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0999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Consolas</vt:lpstr>
      <vt:lpstr>Franklin Gothic Heavy</vt:lpstr>
      <vt:lpstr>StreetscapeVTI</vt:lpstr>
      <vt:lpstr>Machine Learning with MATLAB</vt:lpstr>
      <vt:lpstr>Steps to follow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MATLAB</dc:title>
  <dc:creator>Nahiyan Bin Noor</dc:creator>
  <cp:lastModifiedBy>Nahiyan Bin Noor</cp:lastModifiedBy>
  <cp:revision>1</cp:revision>
  <dcterms:created xsi:type="dcterms:W3CDTF">2022-04-10T02:51:22Z</dcterms:created>
  <dcterms:modified xsi:type="dcterms:W3CDTF">2022-04-10T03:01:56Z</dcterms:modified>
</cp:coreProperties>
</file>