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E6D04-6873-46FA-9F19-178003372D1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7D05-FAE8-4141-8C6E-2BA3840B9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82F-8AD8-43F8-A784-1753CD1F7E47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C19-9B2D-4161-85F9-32DDC339B85E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695F2A5C-A7E7-48DF-8C5D-F46679CBC5E0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B2DE-CB5F-44BD-862C-EF5D46955F9A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92BDF184-0DB3-4EAA-940F-950B49F76D97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E9B7C631-48A6-40EE-A80B-216B5F1DB2B7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D7C3FC5F-BBAB-4CCB-A7AA-C8B3113C4E7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358B-D280-4B45-BF5F-96D6DDDB3C11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FF96-E1CE-4E5F-B02F-C631B550FF24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60677DC-741B-43D3-93CD-282C240D2D2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463BB726-225C-44DA-82D0-E0C6F550C3F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886899C-89EA-4CAE-A7C6-F3298B8563E1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5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A9E9-B4D9-4141-989F-EB4E02779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US"/>
              <a:t>Plotting a Graph using MATLAB GUI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313FC-C9BF-4C76-B6E0-3A64A7525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US" dirty="0"/>
              <a:t>Nahiyan Bin Noor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0557A5A-F34E-4E61-870F-571EBF4A6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2" r="-1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AF4D-C010-456C-B164-37BDBD4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DABF-D102-4348-9727-EF624FA7931C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C807-B509-4C3A-B76E-E84E5B32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D448C8B-1BEA-479A-9BC5-5FB757DACEC0}"/>
              </a:ext>
            </a:extLst>
          </p:cNvPr>
          <p:cNvSpPr txBox="1">
            <a:spLocks/>
          </p:cNvSpPr>
          <p:nvPr/>
        </p:nvSpPr>
        <p:spPr>
          <a:xfrm>
            <a:off x="-28916" y="0"/>
            <a:ext cx="5885262" cy="1398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COMP ENGR. LAB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ECEG 2110</a:t>
            </a:r>
          </a:p>
        </p:txBody>
      </p:sp>
    </p:spTree>
    <p:extLst>
      <p:ext uri="{BB962C8B-B14F-4D97-AF65-F5344CB8AC3E}">
        <p14:creationId xmlns:p14="http://schemas.microsoft.com/office/powerpoint/2010/main" val="353601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Slide Background">
            <a:extLst>
              <a:ext uri="{FF2B5EF4-FFF2-40B4-BE49-F238E27FC236}">
                <a16:creationId xmlns:a16="http://schemas.microsoft.com/office/drawing/2014/main" id="{4FB7B5F4-E689-4ADE-880B-3E310AE7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tint">
            <a:extLst>
              <a:ext uri="{FF2B5EF4-FFF2-40B4-BE49-F238E27FC236}">
                <a16:creationId xmlns:a16="http://schemas.microsoft.com/office/drawing/2014/main" id="{CE25830B-2829-4983-9DD8-DE9692B38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35AC4-0E2F-4862-B7C5-02D27BF4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5" y="149290"/>
            <a:ext cx="5236268" cy="4552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3E3D9-77F0-47D9-A4A9-C2ED1870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44" y="4938753"/>
            <a:ext cx="4797850" cy="1690581"/>
          </a:xfrm>
          <a:prstGeom prst="rect">
            <a:avLst/>
          </a:prstGeom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9259" y="0"/>
            <a:ext cx="6472741" cy="685800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78" y="858983"/>
            <a:ext cx="4429020" cy="202137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800" dirty="0"/>
              <a:t>Same Callback for Multiple Components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178" y="3282696"/>
            <a:ext cx="4429020" cy="295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Callbacks </a:t>
            </a:r>
            <a:r>
              <a:rPr lang="en-US" dirty="0">
                <a:sym typeface="Wingdings" panose="05000000000000000000" pitchFamily="2" charset="2"/>
              </a:rPr>
              <a:t> Select existing callback  set the name of existing callback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9539997-94FA-4A76-823A-E64C380E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2AEB-715E-4458-8B66-9F68171E1B97}" type="datetime1">
              <a:rPr lang="en-US" smtClean="0"/>
              <a:t>3/8/2022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1ECDF0-7334-4F20-9095-DBA7DA3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Slide Background">
            <a:extLst>
              <a:ext uri="{FF2B5EF4-FFF2-40B4-BE49-F238E27FC236}">
                <a16:creationId xmlns:a16="http://schemas.microsoft.com/office/drawing/2014/main" id="{4FB7B5F4-E689-4ADE-880B-3E310AE7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tint">
            <a:extLst>
              <a:ext uri="{FF2B5EF4-FFF2-40B4-BE49-F238E27FC236}">
                <a16:creationId xmlns:a16="http://schemas.microsoft.com/office/drawing/2014/main" id="{CE25830B-2829-4983-9DD8-DE9692B38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9259" y="0"/>
            <a:ext cx="6472741" cy="685800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78" y="858983"/>
            <a:ext cx="4429020" cy="202137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800" dirty="0"/>
              <a:t>Plot with Multiple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178" y="3282696"/>
            <a:ext cx="4429020" cy="295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 public/private helper function and edit that.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F141F-B01C-465F-BA60-78C7166E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259" cy="4861249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ADA6745-B258-4EAA-82E2-4BEF4DAC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6693-258F-44CA-BA15-EEBAEF1DF9CC}" type="datetime1">
              <a:rPr lang="en-US" smtClean="0"/>
              <a:t>3/8/2022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EC4C03-9926-4EC6-818C-6BBB15E4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3" name="Rectangle 113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10593993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Plot with Multiple Variable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64520"/>
            <a:ext cx="4939203" cy="3034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a public/private helper function and edit that.</a:t>
            </a:r>
          </a:p>
        </p:txBody>
      </p:sp>
      <p:cxnSp>
        <p:nvCxnSpPr>
          <p:cNvPr id="124" name="Straight Connector 115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AF8E6-7357-4302-8CD3-0EA1157A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43" y="2575249"/>
            <a:ext cx="4627225" cy="4114799"/>
          </a:xfrm>
          <a:prstGeom prst="rect">
            <a:avLst/>
          </a:prstGeom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77F86-015F-47CD-93A4-D96F43E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B8F8-58F0-4174-955D-58CC315768DA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FE018-A2E0-428B-9A3F-B9C0E085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98C3B-A352-4C69-BBE4-9781643D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13" y="926047"/>
            <a:ext cx="5458051" cy="3331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Question</a:t>
            </a:r>
            <a:br>
              <a:rPr lang="en-US" sz="480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B11F-B68C-4671-8BBB-C2CE51F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99" y="4905318"/>
            <a:ext cx="5609447" cy="11485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What is the effect you can see if you change the value of m and c? Explain. </a:t>
            </a:r>
          </a:p>
        </p:txBody>
      </p:sp>
      <p:pic>
        <p:nvPicPr>
          <p:cNvPr id="34" name="Picture 4" descr="Magnifying glass and question mark">
            <a:extLst>
              <a:ext uri="{FF2B5EF4-FFF2-40B4-BE49-F238E27FC236}">
                <a16:creationId xmlns:a16="http://schemas.microsoft.com/office/drawing/2014/main" id="{82BB1EAD-EAE3-438D-93C2-3E0A91148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2" r="15774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8813-6B12-47B5-B798-677D79D6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43A-AB30-4E4C-A638-34D08D9F101D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0416-E68D-4E4B-83EC-1A0C7E8E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erial view of a highway near the ocean">
            <a:extLst>
              <a:ext uri="{FF2B5EF4-FFF2-40B4-BE49-F238E27FC236}">
                <a16:creationId xmlns:a16="http://schemas.microsoft.com/office/drawing/2014/main" id="{5554A631-4897-43B0-A9DC-608018F1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4D6A-B4FE-4D42-BF07-F07A6874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71314"/>
            <a:ext cx="4755046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A2A4-919D-4975-A478-A35C9B9B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4007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EB2DE-CB5F-44BD-862C-EF5D46955F9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3/8/2022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04FE5-7C3B-4A50-A88B-44B9F5EB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5881"/>
            <a:ext cx="75674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4A918BC-4D43-4B42-B3C0-E7EBE25E6AF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FF45CC-4046-4B20-8A54-5D613033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AE1-3F34-4A10-ABF6-1E281202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an Axis from the Component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 push button and rename it as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 to callbacks from push button and add a new Callback.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DCF1-2FE4-4F1C-80D7-6FF111D1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B0-4B6C-47D2-A2B1-9CE6F5FC7F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51E7-B03E-4CC3-AC8D-33927FC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45268-F240-4B65-BE96-6CBF4BA4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013" y="2711567"/>
            <a:ext cx="5978311" cy="2086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9CA38-D7D7-4D69-99A9-58688E3E4F4B}"/>
              </a:ext>
            </a:extLst>
          </p:cNvPr>
          <p:cNvSpPr txBox="1"/>
          <p:nvPr/>
        </p:nvSpPr>
        <p:spPr>
          <a:xfrm>
            <a:off x="436228" y="5134062"/>
            <a:ext cx="110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different color and format of the plot if you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with different function y = f(x)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98C72-92EE-4534-BA94-28B9D97A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4B8A-DEA6-4FA1-AA71-379730745B93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E7F00C-3552-47E5-90D9-4271EA85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Simple Graph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run the app and press on push button.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the plot</a:t>
            </a: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3B8E-3A3C-4294-9FD1-207B339C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1749629"/>
            <a:ext cx="4511442" cy="3597874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DEC93E-B430-414D-8867-BEBB2E4A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F999-CC01-4B4F-943F-309A1803AA14}" type="datetime1">
              <a:rPr lang="en-US" smtClean="0"/>
              <a:t>3/8/2022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D2CE-6F71-4A01-ACE5-EE9DBFA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1537935"/>
            <a:ext cx="4582492" cy="1891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Simple Graph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07" y="3739486"/>
            <a:ext cx="4582492" cy="22477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How can we get the graph before pressing on push button?</a:t>
            </a:r>
          </a:p>
        </p:txBody>
      </p:sp>
      <p:pic>
        <p:nvPicPr>
          <p:cNvPr id="8" name="Graphic 7" descr="Clock">
            <a:extLst>
              <a:ext uri="{FF2B5EF4-FFF2-40B4-BE49-F238E27FC236}">
                <a16:creationId xmlns:a16="http://schemas.microsoft.com/office/drawing/2014/main" id="{53DFE80A-605E-4757-86AD-907B45FE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A4503-6E58-43E0-811D-6B5D673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DCDF-FAE1-4DF8-A0F4-12E2081F6F1D}" type="datetime1">
              <a:rPr lang="en-US" smtClean="0"/>
              <a:t>3/8/2022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7B08529-2991-43B0-AFE7-51798EEB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10593993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Startup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64520"/>
            <a:ext cx="4570610" cy="3034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Startup Function Callback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55D597-0658-4F98-B482-A13E3B33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41" y="3049859"/>
            <a:ext cx="5449883" cy="3350942"/>
          </a:xfrm>
          <a:prstGeom prst="rect">
            <a:avLst/>
          </a:prstGeom>
          <a:effectLst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CDB9C9-19FE-49DF-B295-7743DEC9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13D-789E-458B-8001-11AB97E84206}" type="datetime1">
              <a:rPr lang="en-US" smtClean="0"/>
              <a:t>3/8/2022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759D-ACB9-4ABE-8804-2A5A9B0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Startup Function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Add a lamp and a switch in the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At the starting the light should be red and the switch should be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Edit your startup function for that.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B675B-4ECA-4429-8201-52B6D885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08" y="3948538"/>
            <a:ext cx="4584605" cy="1363919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E196C-8AB6-4DC2-902D-A3F2868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210-1E44-4CF4-83F1-9BFF7CEC0D10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AC6253-B7B7-4279-9226-4A5E289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Helper Function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on “Function” and add a public or private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create a method and a function.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4EEAE18-A4B5-43F3-BF89-203A252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15" y="3469310"/>
            <a:ext cx="4457700" cy="21717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7CCF5-CE80-49A3-9070-0BC334A3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AB5-079D-4104-9292-A04C32FABA7C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6C7F91-CF23-4DE0-8708-50D4862B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E59-EA3C-4239-98B1-9BCA149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Calling the Helper Function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DC3-8185-4C13-85E0-C9778F1B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just call the function inside startup function and Callback.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don’t want to see the graph at the starting of the app then just comment out the startup function by </a:t>
            </a:r>
            <a:r>
              <a:rPr lang="en-US" dirty="0">
                <a:solidFill>
                  <a:srgbClr val="00B050"/>
                </a:solidFill>
              </a:rPr>
              <a:t>%</a:t>
            </a:r>
            <a:r>
              <a:rPr lang="en-US" dirty="0" err="1">
                <a:solidFill>
                  <a:srgbClr val="00B050"/>
                </a:solidFill>
              </a:rPr>
              <a:t>plotgraph</a:t>
            </a:r>
            <a:r>
              <a:rPr lang="en-US" dirty="0">
                <a:solidFill>
                  <a:srgbClr val="00B050"/>
                </a:solidFill>
              </a:rPr>
              <a:t>(app);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0912F0-FEA0-4111-97A9-92A223E6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25" y="3226786"/>
            <a:ext cx="5800725" cy="25050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84C30-465B-457A-AF26-F2FE3B91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0A58-FF07-4CF8-8A7C-C302D37AAE14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B2C543-6273-4DC4-B7CB-B77A3D75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D23EB2"/>
      </a:accent1>
      <a:accent2>
        <a:srgbClr val="A22CC0"/>
      </a:accent2>
      <a:accent3>
        <a:srgbClr val="763ED2"/>
      </a:accent3>
      <a:accent4>
        <a:srgbClr val="3C41C5"/>
      </a:accent4>
      <a:accent5>
        <a:srgbClr val="3E81D2"/>
      </a:accent5>
      <a:accent6>
        <a:srgbClr val="2CADC0"/>
      </a:accent6>
      <a:hlink>
        <a:srgbClr val="3F64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Bierstadt</vt:lpstr>
      <vt:lpstr>Calibri</vt:lpstr>
      <vt:lpstr>BevelVTI</vt:lpstr>
      <vt:lpstr>Plotting a Graph using MATLAB GUI</vt:lpstr>
      <vt:lpstr>Simple Graph </vt:lpstr>
      <vt:lpstr>Simple Graph </vt:lpstr>
      <vt:lpstr>Simple Graph </vt:lpstr>
      <vt:lpstr>Simple Graph </vt:lpstr>
      <vt:lpstr>Startup Function</vt:lpstr>
      <vt:lpstr>Startup Function </vt:lpstr>
      <vt:lpstr>Helper Function </vt:lpstr>
      <vt:lpstr>Calling the Helper Function </vt:lpstr>
      <vt:lpstr>Same Callback for Multiple Components </vt:lpstr>
      <vt:lpstr>Plot with Multiple Variable</vt:lpstr>
      <vt:lpstr>Plot with Multiple Variable</vt:lpstr>
      <vt:lpstr>Question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 Graph using MATLAB GUI</dc:title>
  <dc:creator>Nahiyan Bin Noor</dc:creator>
  <cp:lastModifiedBy>Nahiyan Bin Noor</cp:lastModifiedBy>
  <cp:revision>2</cp:revision>
  <dcterms:created xsi:type="dcterms:W3CDTF">2022-03-09T01:21:06Z</dcterms:created>
  <dcterms:modified xsi:type="dcterms:W3CDTF">2022-03-09T02:31:30Z</dcterms:modified>
</cp:coreProperties>
</file>