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52010-3B45-497D-8D0A-04E975C3563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5446D-3028-4F2D-B06E-4F42E1E4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6E92-B36A-440D-9B42-19F7FCDC5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F327-2F11-4760-9BE4-E9BE4F4E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5708-1DF9-44FC-94BF-FDE6910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35A0-8E78-4DF1-8DBA-33C59F2A35AC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DA7E-9754-4B82-AEB2-0FE1C24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2252-D837-4B88-AAD9-2855A33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CCC9-41D9-4DAB-A697-FFA98C99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B6A-31C9-4B8C-8AB4-DF362A4F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A512-431D-44FE-AD0A-0E3811A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E765-20B6-4C43-8973-9277BB586CF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1F83-1FA9-4AD2-A892-6A36E7E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5B94-3F81-4BFE-98A4-6B03A8B8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2FD4E-1AE1-4385-B8A0-552734D1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E5940-3D16-4C32-BBCC-8A8A8E0C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C051-A289-454D-AE48-C67385C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2FA3-5725-4905-B9A9-A402C0C6F4EF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D02A-7051-4D60-9B18-75D2CE0B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EF42-D4F9-4645-8E3F-D1F98217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DF96-F2E0-47A5-80B3-28DB514C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0D16-3241-4FBB-B253-05BC47A1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46D3-4D96-4330-A40F-F2705BEB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C02-4830-4C24-B42D-CDB5BB88B475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5392-F5DA-4DFE-83CD-8D8610CC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CDE4-9F1C-4A38-B157-CD24C49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54F9-3AC7-4318-8A39-D91F87B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C1C1-5EC5-4FCF-A945-5F74CC34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E11E-9930-4D18-BC15-957C8D1F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1F7B-2B81-4A34-AE2A-8B01E2B9695A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EA53-709D-4E5F-B5E0-C8B706C4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DB26-3CCA-499B-9473-1383FB64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4F0F-B69A-43A0-99BA-0B5361E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558F-F0C5-4B11-82F5-CDBC760EF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560B-E40E-4EB8-B86A-97DAF3A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0AEC6-2804-4672-9AE4-0A2D5563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C1BA-B627-4A7A-9037-5F3C9FD9EB29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1455A-A63D-43C4-A52A-9A8E57D0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7846-3B42-4223-A7BA-8B920A4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6441-859D-4B8B-B0CB-FF70B8BB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201D0-8C64-47C0-B583-DEB44740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A90A9-F3B7-4500-835D-39F02BA2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BD92E-075D-4FD8-8E4C-FBD3B8727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6ED7-1BB5-49F0-8D58-085B8229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8DE7-08BE-47ED-88D2-B714D230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BA40-7652-4663-981A-4FE90DA655FF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5ABD-EA81-41C3-9B91-5EB997AE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5131C-7909-4668-90AD-4E6A87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31B9-59D2-414D-AEA8-50D58BAA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6B59D-A3BB-4CE3-89E3-3A75585B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3162-0253-4C2F-A111-4D4FED7D6DEA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E9457-AC68-41FE-93FA-728F371E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0E754-EC0D-4805-91B8-5EC4BDE1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3ACC9-6682-4DAD-9A6E-83DDCD26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941-AC42-4B0C-947B-1710FCA6D4CD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7C100-B627-4AC3-AF0E-0C9BEE93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E46D-E58A-44B7-999D-DB7789A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A0C6-11A7-49A2-855C-C423B1F8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1652-A753-4E8E-9B18-162E917C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568B-C43D-4A12-91D1-61B94AA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A7314-BD85-4275-B84A-316BF7FE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4AE1-04F9-4EC4-908C-DC09956C5320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8458-3704-4BC5-B092-1A148434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16024-4527-43F7-98F8-56498BCE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56C3-7B8D-4436-B3EA-7F487311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D3595-4383-4899-BCF0-B249C02BB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D5EB-86F4-4D07-9915-24DA6236A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0654-179F-459F-AE65-744E84FD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F51F-2BEC-4DE8-BE92-3B5C5B0F480C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9B58-D0ED-4FF9-8053-D8A76840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E6E8-B68D-4F64-9F34-9B3C5C52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2D76B-7AD4-40E7-9F0A-659728C7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CBB6-3A4A-49B2-881C-10D28F28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174B-DCA3-41A4-98A5-8ADDBC751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E059-0C52-4589-972B-DB55EF35602B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1AC-54B5-4D1D-9ECD-D89757B9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0DCD-6DEC-4B56-876D-C4A85614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4DB5-142E-48A4-9402-0BF0A958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92A6AABD-8348-1F1C-6013-7F22E198E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B048-51FF-4F71-97BB-147927C8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Reading Data From Excel to Table using MATLAB App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BF62C-BAB5-4577-9C7A-8A83CB22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Nahiyan Bin Noor</a:t>
            </a:r>
          </a:p>
          <a:p>
            <a:pPr algn="l"/>
            <a:r>
              <a:rPr lang="en-US" sz="2000" dirty="0"/>
              <a:t>University of Arkansas at Little Rock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8D6D-91D2-4C7C-9D1F-19A7ABDD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B809-B187-469A-B983-7E23BB5A476E}" type="datetime1">
              <a:rPr lang="en-US" smtClean="0"/>
              <a:t>3/16/2022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8C04C4-2DC5-4480-A998-B69EB3E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1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There is another Problem 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2F672-73B0-4776-ACFD-1C09AAD4AFA4}"/>
              </a:ext>
            </a:extLst>
          </p:cNvPr>
          <p:cNvSpPr txBox="1"/>
          <p:nvPr/>
        </p:nvSpPr>
        <p:spPr>
          <a:xfrm>
            <a:off x="838200" y="3146400"/>
            <a:ext cx="6140449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Each time you add new entry, the previous one is replaced with the new one.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This is because we haven’t updated the new entry.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Just add an extra line of code to fix it up.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Update the table after each entry.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8" name="Group 72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Graphic 3" descr="Ladybug with solid fill">
            <a:extLst>
              <a:ext uri="{FF2B5EF4-FFF2-40B4-BE49-F238E27FC236}">
                <a16:creationId xmlns:a16="http://schemas.microsoft.com/office/drawing/2014/main" id="{25D63300-8A4A-44CC-818C-00001B480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2129660"/>
            <a:ext cx="2663825" cy="26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550A2-3066-4811-B05E-9C37CA8D0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516" y="5646770"/>
            <a:ext cx="2967728" cy="36191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2404-7E98-41BA-9096-D503868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C23E-1874-42A6-B7DA-B794163B1750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16CD1-6017-4746-9E64-1E446593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Deleting Rows &amp; Columns from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4848591" y="30815"/>
            <a:ext cx="7189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Deleting Rows &amp; Columns:</a:t>
            </a:r>
          </a:p>
          <a:p>
            <a:pPr lvl="5" algn="just"/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F063-C166-4F12-9250-8AD865F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BEF-A8A6-44FC-94B4-24090B01957F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41B35A-D91E-48D8-9D24-B1185E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1D3F9-0D2B-480C-BC07-CF97924A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3" y="420825"/>
            <a:ext cx="6505764" cy="1937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9CA25-7238-4ECE-BACC-DEEC073CCC2B}"/>
              </a:ext>
            </a:extLst>
          </p:cNvPr>
          <p:cNvSpPr txBox="1"/>
          <p:nvPr/>
        </p:nvSpPr>
        <p:spPr>
          <a:xfrm>
            <a:off x="4957655" y="2457668"/>
            <a:ext cx="682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Parenthesis is needed here as we want to access all rows or all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want to access individual rows or column we need to use “{ }” .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66E2F-96A4-4E75-8424-CA9CB7EF0986}"/>
              </a:ext>
            </a:extLst>
          </p:cNvPr>
          <p:cNvSpPr txBox="1"/>
          <p:nvPr/>
        </p:nvSpPr>
        <p:spPr>
          <a:xfrm>
            <a:off x="4848591" y="3617625"/>
            <a:ext cx="7189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enlo"/>
              </a:rPr>
              <a:t>Adding a conditional Statement while </a:t>
            </a:r>
            <a:r>
              <a:rPr lang="en-US" b="1" i="0" dirty="0">
                <a:effectLst/>
                <a:latin typeface="Menlo"/>
              </a:rPr>
              <a:t>Deleting Rows &amp; Columns:</a:t>
            </a:r>
          </a:p>
          <a:p>
            <a:pPr lvl="5" algn="just"/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7C7D9-7761-4DF8-889A-13865677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90" y="4317167"/>
            <a:ext cx="5117783" cy="13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Deleting Rows &amp; Columns from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4848591" y="30815"/>
            <a:ext cx="71893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Menlo"/>
              </a:rPr>
              <a:t>Filtering:</a:t>
            </a:r>
          </a:p>
          <a:p>
            <a:pPr lvl="5" algn="just"/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F063-C166-4F12-9250-8AD865F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BEF-A8A6-44FC-94B4-24090B01957F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41B35A-D91E-48D8-9D24-B1185E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3A006-71B3-49A7-B298-F991636DE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32" b="21948"/>
          <a:stretch/>
        </p:blipFill>
        <p:spPr>
          <a:xfrm>
            <a:off x="7352707" y="2698663"/>
            <a:ext cx="2181134" cy="3657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D394D-6DDE-40B7-8A15-4DFDD666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07" y="627722"/>
            <a:ext cx="6886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2525086"/>
            <a:ext cx="8748712" cy="11997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42F672-73B0-4776-ACFD-1C09AAD4AFA4}"/>
              </a:ext>
            </a:extLst>
          </p:cNvPr>
          <p:cNvSpPr txBox="1"/>
          <p:nvPr/>
        </p:nvSpPr>
        <p:spPr>
          <a:xfrm>
            <a:off x="3918982" y="3969023"/>
            <a:ext cx="6287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E60000"/>
                </a:solidFill>
                <a:effectLst/>
                <a:latin typeface="Menlo"/>
              </a:rPr>
              <a:t>Row index exceeds table dimensions.</a:t>
            </a:r>
            <a:endParaRPr lang="en-US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1512-990D-47D7-AE97-706876FA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65BA-B4B3-4994-8743-F39726B14E55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803A4-23F7-4CA0-827B-C05AE51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Deleting Rows &amp; Columns from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7063174" y="820561"/>
            <a:ext cx="276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Filtering Rows &amp; Columns:</a:t>
            </a:r>
          </a:p>
          <a:p>
            <a:pPr lvl="5" algn="just"/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F063-C166-4F12-9250-8AD865F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BEF-A8A6-44FC-94B4-24090B01957F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41B35A-D91E-48D8-9D24-B1185E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F4866-AAC7-4DC5-86C7-B975325B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3" y="2021593"/>
            <a:ext cx="6867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6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18" y="1487100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Task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F063-C166-4F12-9250-8AD865F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BEF-A8A6-44FC-94B4-24090B01957F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41B35A-D91E-48D8-9D24-B1185E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FFC1-602D-4C9E-A8F6-49E37DA9D82E}"/>
              </a:ext>
            </a:extLst>
          </p:cNvPr>
          <p:cNvSpPr txBox="1"/>
          <p:nvPr/>
        </p:nvSpPr>
        <p:spPr>
          <a:xfrm>
            <a:off x="5410200" y="1997839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with Sheet 2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Analyze each rows carefully and see which rows might be an outlier. You can use graph/plot to analyze this. </a:t>
            </a:r>
          </a:p>
          <a:p>
            <a:pPr marL="342900" indent="-342900">
              <a:buAutoNum type="arabicPeriod"/>
            </a:pPr>
            <a:r>
              <a:rPr lang="en-US" dirty="0"/>
              <a:t>Remove those Outliers from the Table.</a:t>
            </a:r>
          </a:p>
          <a:p>
            <a:pPr marL="342900" indent="-342900">
              <a:buAutoNum type="arabicPeriod"/>
            </a:pPr>
            <a:r>
              <a:rPr lang="en-US" dirty="0"/>
              <a:t>Delete the column containing Anemic Condition mentioned. (6</a:t>
            </a:r>
            <a:r>
              <a:rPr lang="en-US" baseline="30000" dirty="0"/>
              <a:t>th</a:t>
            </a:r>
            <a:r>
              <a:rPr lang="en-US" dirty="0"/>
              <a:t> Column)</a:t>
            </a:r>
          </a:p>
          <a:p>
            <a:pPr marL="342900" indent="-342900">
              <a:buAutoNum type="arabicPeriod"/>
            </a:pPr>
            <a:r>
              <a:rPr lang="en-US" dirty="0"/>
              <a:t>Now detect the patients who have Anemia based on the Hb value.</a:t>
            </a:r>
          </a:p>
          <a:p>
            <a:pPr marL="342900" indent="-342900">
              <a:buAutoNum type="arabicPeriod"/>
            </a:pPr>
            <a:r>
              <a:rPr lang="en-US" dirty="0"/>
              <a:t>Usually,  Hb value less or equal to 10 is known to be anemic.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B45B2-776F-40AB-A6C1-E301975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2AFB-4217-4A49-A4A3-990B4903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0" y="4545874"/>
            <a:ext cx="4806184" cy="167204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Happy Vacation</a:t>
            </a:r>
          </a:p>
        </p:txBody>
      </p:sp>
      <p:pic>
        <p:nvPicPr>
          <p:cNvPr id="7" name="Picture 6" descr="A hammock at the beach">
            <a:extLst>
              <a:ext uri="{FF2B5EF4-FFF2-40B4-BE49-F238E27FC236}">
                <a16:creationId xmlns:a16="http://schemas.microsoft.com/office/drawing/2014/main" id="{4F8DC1DC-C36A-20DF-04EA-334B5B355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0" r="19582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920F-12C8-401D-83A3-700A9E1D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735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11EC02-4830-4C24-B42D-CDB5BB88B475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3/16/2022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8620-6063-4E80-9575-EAEA945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174DB5-142E-48A4-9402-0BF0A958D28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5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Creating a Table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390CB5D-2B26-4223-A745-4CB7B0AD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Take table and push button from Components.</a:t>
            </a:r>
          </a:p>
          <a:p>
            <a:r>
              <a:rPr lang="en-US" sz="2400"/>
              <a:t>Number of columns can be adjusted.</a:t>
            </a:r>
          </a:p>
          <a:p>
            <a:r>
              <a:rPr lang="en-US" sz="2400"/>
              <a:t>Read the data from ‘random.xlsx’. It should be kept in the current MATLAB Directory.</a:t>
            </a:r>
          </a:p>
          <a:p>
            <a:r>
              <a:rPr lang="en-US" sz="2400"/>
              <a:t>When the push button will be pushed it will read the data from excel file. </a:t>
            </a:r>
          </a:p>
          <a:p>
            <a:r>
              <a:rPr lang="en-US" sz="2400"/>
              <a:t>Add the callback according to this.</a:t>
            </a:r>
          </a:p>
          <a:p>
            <a:endParaRPr lang="en-US" sz="240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2DB72F1-0E26-4CC1-B377-BDD762EC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B00-E23E-4F6A-B5A3-61E52C03EDCF}" type="datetime1">
              <a:rPr lang="en-US" smtClean="0"/>
              <a:t>3/16/2022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E977ED6-6710-43AD-A80E-CAC8EEED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80369-3748-4DE5-920B-536A3B37F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490"/>
          <a:stretch/>
        </p:blipFill>
        <p:spPr>
          <a:xfrm>
            <a:off x="5295900" y="559678"/>
            <a:ext cx="6248400" cy="1059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1946E-6AFE-416C-AD09-F5B807A9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67"/>
          <a:stretch/>
        </p:blipFill>
        <p:spPr>
          <a:xfrm>
            <a:off x="5295900" y="2170822"/>
            <a:ext cx="6248400" cy="412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Callback for the Push Button	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6DD460-ECB4-49CD-94F7-D8D6C463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2C05-3D74-4737-BFE8-96AC3AC1894A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8B58C9-705F-4D35-B430-CA8FA021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Callback for the Push Button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41F15-E96A-4A7A-A77D-44E3D9B2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996751"/>
            <a:ext cx="7429500" cy="206019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EBC3F8-E9BB-4246-940C-EB2D0271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7556-6F2C-4FDA-839B-8292377AAEA3}" type="datetime1">
              <a:rPr lang="en-US" smtClean="0"/>
              <a:t>3/16/2022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08C44-DEFD-45FB-A97D-9CF81A39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Plot Data from the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59695-8822-4C7E-B1DB-A1B6BCFE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5" y="2953696"/>
            <a:ext cx="5570375" cy="364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229A9-6723-4849-BBAE-70B7481B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55708"/>
            <a:ext cx="5460412" cy="25154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87173-B47E-481E-9B3C-45E6B47F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7CF1-86B4-405B-9BC1-CEB2A76100DC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3F751-27FA-4685-9A9F-3F6D21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Manipulating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3C928-3A8B-45D9-AD35-D2AEBCFF19DF}"/>
              </a:ext>
            </a:extLst>
          </p:cNvPr>
          <p:cNvSpPr txBox="1"/>
          <p:nvPr/>
        </p:nvSpPr>
        <p:spPr>
          <a:xfrm>
            <a:off x="4852434" y="1953644"/>
            <a:ext cx="587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Menlo"/>
              </a:rPr>
              <a:t>You can see the changes in Table in your app.</a:t>
            </a:r>
            <a:endParaRPr lang="en-US" b="0" i="0" dirty="0">
              <a:effectLst/>
              <a:latin typeface="Menl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B2AEE-CFBA-4301-990E-C92CE5F8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33" y="493029"/>
            <a:ext cx="7181680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7FE9F-0DAE-435C-BBA0-FC38F794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43" y="2784323"/>
            <a:ext cx="6917461" cy="1619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E00E85-5F86-4631-9B59-226A0858F152}"/>
              </a:ext>
            </a:extLst>
          </p:cNvPr>
          <p:cNvSpPr txBox="1"/>
          <p:nvPr/>
        </p:nvSpPr>
        <p:spPr>
          <a:xfrm>
            <a:off x="4852434" y="2327474"/>
            <a:ext cx="587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Adding a new row: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4852434" y="4421125"/>
            <a:ext cx="587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Adding a new row: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078E0-1B70-4A0E-942B-888C28CEFCA4}"/>
              </a:ext>
            </a:extLst>
          </p:cNvPr>
          <p:cNvSpPr txBox="1"/>
          <p:nvPr/>
        </p:nvSpPr>
        <p:spPr>
          <a:xfrm>
            <a:off x="4852434" y="61849"/>
            <a:ext cx="587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Changing value: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00F129-A137-467A-B1FA-2D8D3A0A8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33" y="4860422"/>
            <a:ext cx="7049571" cy="1850771"/>
          </a:xfrm>
          <a:prstGeom prst="rect">
            <a:avLst/>
          </a:pr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A09BC32-F1D7-473A-A6D7-F41EF1F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F4FB-FB51-41D8-AB81-4D7B81EA9FA5}" type="datetime1">
              <a:rPr lang="en-US" smtClean="0"/>
              <a:t>3/16/2022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568F020-C364-4B65-86EC-CB9A460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Let’s work with some real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4694547" y="-32120"/>
            <a:ext cx="236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Create an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886B8-6097-47B8-8F6D-68419538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70" y="337213"/>
            <a:ext cx="4620479" cy="2422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D3B6A-602F-47B4-A8B1-2E981896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70" y="3129311"/>
            <a:ext cx="6418004" cy="9334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9ACFF6-59FE-4DEF-8558-9FEAB03D9A28}"/>
              </a:ext>
            </a:extLst>
          </p:cNvPr>
          <p:cNvSpPr txBox="1"/>
          <p:nvPr/>
        </p:nvSpPr>
        <p:spPr>
          <a:xfrm>
            <a:off x="4867470" y="2759979"/>
            <a:ext cx="602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Add this code to “Read Data” 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68BA6B-1A14-45D2-AE62-52A81D1530C3}"/>
              </a:ext>
            </a:extLst>
          </p:cNvPr>
          <p:cNvSpPr txBox="1"/>
          <p:nvPr/>
        </p:nvSpPr>
        <p:spPr>
          <a:xfrm>
            <a:off x="4867470" y="4062761"/>
            <a:ext cx="536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enlo"/>
              </a:rPr>
              <a:t>Add this code to “Add” Callback (New callback)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DEFB3-5D37-4A6F-A45F-5F2694F1D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68" y="4464213"/>
            <a:ext cx="4933950" cy="214312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5C2508-8B37-4D8C-90B4-1444491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936-5D74-4AC4-A747-BC9446AC7627}" type="datetime1">
              <a:rPr lang="en-US" smtClean="0"/>
              <a:t>3/16/2022</a:t>
            </a:fld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BA0D063-89AC-4476-A7AE-D9B44290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2525086"/>
            <a:ext cx="8748712" cy="11997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42F672-73B0-4776-ACFD-1C09AAD4AFA4}"/>
              </a:ext>
            </a:extLst>
          </p:cNvPr>
          <p:cNvSpPr txBox="1"/>
          <p:nvPr/>
        </p:nvSpPr>
        <p:spPr>
          <a:xfrm>
            <a:off x="3856838" y="4086523"/>
            <a:ext cx="6287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E60000"/>
                </a:solidFill>
                <a:effectLst/>
                <a:latin typeface="Menlo"/>
              </a:rPr>
              <a:t>Unrecognized function or variable 't'</a:t>
            </a:r>
            <a:endParaRPr lang="en-US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1512-990D-47D7-AE97-706876FA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65BA-B4B3-4994-8743-F39726B14E55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803A4-23F7-4CA0-827B-C05AE51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1FA56-27F5-4595-ADF0-0DFAC9C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Let’s work with some real dataset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4DB66-12A3-4450-A5F9-E0E5D36FE72F}"/>
              </a:ext>
            </a:extLst>
          </p:cNvPr>
          <p:cNvSpPr txBox="1"/>
          <p:nvPr/>
        </p:nvSpPr>
        <p:spPr>
          <a:xfrm>
            <a:off x="4843490" y="97673"/>
            <a:ext cx="7189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Menlo"/>
              </a:rPr>
              <a:t>Create a Property: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Menlo"/>
              </a:rPr>
              <a:t>Add a property to create a variable to store and share data between callbacks and functions. Specify property name with the prefix “app” to access the property value.</a:t>
            </a:r>
          </a:p>
          <a:p>
            <a:pPr algn="just"/>
            <a:endParaRPr lang="en-US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Menlo"/>
              </a:rPr>
              <a:t>app.property = someData</a:t>
            </a: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Menlo"/>
              </a:rPr>
              <a:t>Replace all “t”s with “app.t” in your code. </a:t>
            </a:r>
          </a:p>
          <a:p>
            <a:pPr lvl="5" algn="just"/>
            <a:endParaRPr lang="en-US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>
              <a:latin typeface="Menlo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endParaRPr lang="en-US" dirty="0">
              <a:latin typeface="Menl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963F1-4AFA-44FB-8C57-1A0315FF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05" y="2099389"/>
            <a:ext cx="5770983" cy="451776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F063-C166-4F12-9250-8AD865F3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BEF-A8A6-44FC-94B4-24090B01957F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41B35A-D91E-48D8-9D24-B1185E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4DB5-142E-48A4-9402-0BF0A958D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462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Office Theme</vt:lpstr>
      <vt:lpstr>Reading Data From Excel to Table using MATLAB App Designer</vt:lpstr>
      <vt:lpstr>Creating a Table</vt:lpstr>
      <vt:lpstr>Callback for the Push Button </vt:lpstr>
      <vt:lpstr>Callback for the Push Button </vt:lpstr>
      <vt:lpstr>Plot Data from the Table</vt:lpstr>
      <vt:lpstr>Manipulating Data </vt:lpstr>
      <vt:lpstr>Let’s work with some real dataset</vt:lpstr>
      <vt:lpstr>ERROR</vt:lpstr>
      <vt:lpstr>Let’s work with some real dataset</vt:lpstr>
      <vt:lpstr>There is another Problem </vt:lpstr>
      <vt:lpstr>Deleting Rows &amp; Columns from Table</vt:lpstr>
      <vt:lpstr>Deleting Rows &amp; Columns from Table</vt:lpstr>
      <vt:lpstr>ERROR</vt:lpstr>
      <vt:lpstr>Deleting Rows &amp; Columns from Table</vt:lpstr>
      <vt:lpstr>Task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Data From Excel to Table using MATLAB App Designer</dc:title>
  <dc:creator>Nahiyan Bin Noor</dc:creator>
  <cp:lastModifiedBy>Nahiyan Bin Noor</cp:lastModifiedBy>
  <cp:revision>2</cp:revision>
  <dcterms:created xsi:type="dcterms:W3CDTF">2022-03-14T03:27:10Z</dcterms:created>
  <dcterms:modified xsi:type="dcterms:W3CDTF">2022-03-16T16:06:33Z</dcterms:modified>
</cp:coreProperties>
</file>