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2" r:id="rId5"/>
    <p:sldId id="266" r:id="rId6"/>
    <p:sldId id="263" r:id="rId7"/>
    <p:sldId id="264" r:id="rId8"/>
    <p:sldId id="270" r:id="rId9"/>
    <p:sldId id="271" r:id="rId10"/>
    <p:sldId id="265" r:id="rId11"/>
    <p:sldId id="268" r:id="rId12"/>
    <p:sldId id="269" r:id="rId13"/>
    <p:sldId id="267" r:id="rId14"/>
    <p:sldId id="25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F2E91-28C5-4A79-BF6B-24C934014FA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22A17F0-34E8-4E86-A1E4-130C3B410D44}">
      <dgm:prSet/>
      <dgm:spPr/>
      <dgm:t>
        <a:bodyPr/>
        <a:lstStyle/>
        <a:p>
          <a:pPr>
            <a:defRPr cap="all"/>
          </a:pPr>
          <a:r>
            <a:rPr lang="en-US" dirty="0"/>
            <a:t>7 classes of traditional food will be classified.</a:t>
          </a:r>
        </a:p>
      </dgm:t>
    </dgm:pt>
    <dgm:pt modelId="{E66D28A9-E06A-4DB9-BED7-C6D80E81C921}" type="parTrans" cxnId="{2BAE9159-3D05-4784-BE86-BD101A0DA300}">
      <dgm:prSet/>
      <dgm:spPr/>
      <dgm:t>
        <a:bodyPr/>
        <a:lstStyle/>
        <a:p>
          <a:endParaRPr lang="en-US"/>
        </a:p>
      </dgm:t>
    </dgm:pt>
    <dgm:pt modelId="{B46793A9-023A-4B52-91BC-5C51AD89DC65}" type="sibTrans" cxnId="{2BAE9159-3D05-4784-BE86-BD101A0DA300}">
      <dgm:prSet/>
      <dgm:spPr/>
      <dgm:t>
        <a:bodyPr/>
        <a:lstStyle/>
        <a:p>
          <a:endParaRPr lang="en-US"/>
        </a:p>
      </dgm:t>
    </dgm:pt>
    <dgm:pt modelId="{FE087F45-589A-406D-AB29-894B613B9819}">
      <dgm:prSet/>
      <dgm:spPr/>
      <dgm:t>
        <a:bodyPr/>
        <a:lstStyle/>
        <a:p>
          <a:pPr>
            <a:defRPr cap="all"/>
          </a:pPr>
          <a:r>
            <a:rPr lang="en-US"/>
            <a:t>Using Transfer Learning Method</a:t>
          </a:r>
        </a:p>
      </dgm:t>
    </dgm:pt>
    <dgm:pt modelId="{28E154EB-360D-45B5-A5F4-7C26F326B71A}" type="parTrans" cxnId="{F5B87DC2-A3FC-4240-9582-0D578CD045FD}">
      <dgm:prSet/>
      <dgm:spPr/>
      <dgm:t>
        <a:bodyPr/>
        <a:lstStyle/>
        <a:p>
          <a:endParaRPr lang="en-US"/>
        </a:p>
      </dgm:t>
    </dgm:pt>
    <dgm:pt modelId="{BEF5B258-A98A-48C8-A893-101A29E3B11D}" type="sibTrans" cxnId="{F5B87DC2-A3FC-4240-9582-0D578CD045FD}">
      <dgm:prSet/>
      <dgm:spPr/>
      <dgm:t>
        <a:bodyPr/>
        <a:lstStyle/>
        <a:p>
          <a:endParaRPr lang="en-US"/>
        </a:p>
      </dgm:t>
    </dgm:pt>
    <dgm:pt modelId="{ECEEF828-504D-48FA-965B-75BCA12276BB}">
      <dgm:prSet/>
      <dgm:spPr/>
      <dgm:t>
        <a:bodyPr/>
        <a:lstStyle/>
        <a:p>
          <a:pPr>
            <a:defRPr cap="all"/>
          </a:pPr>
          <a:r>
            <a:rPr lang="en-US"/>
            <a:t>A Scratch Convolutional Neural Network Model</a:t>
          </a:r>
        </a:p>
      </dgm:t>
    </dgm:pt>
    <dgm:pt modelId="{7A29C0AB-F185-4DEA-ACC6-DD3BC5CB2B35}" type="parTrans" cxnId="{6F2C96BC-8DAE-46B7-AFAA-8AA8F29D25B4}">
      <dgm:prSet/>
      <dgm:spPr/>
      <dgm:t>
        <a:bodyPr/>
        <a:lstStyle/>
        <a:p>
          <a:endParaRPr lang="en-US"/>
        </a:p>
      </dgm:t>
    </dgm:pt>
    <dgm:pt modelId="{91A10BDB-F088-4CFD-9563-5FB7E1CAA31E}" type="sibTrans" cxnId="{6F2C96BC-8DAE-46B7-AFAA-8AA8F29D25B4}">
      <dgm:prSet/>
      <dgm:spPr/>
      <dgm:t>
        <a:bodyPr/>
        <a:lstStyle/>
        <a:p>
          <a:endParaRPr lang="en-US"/>
        </a:p>
      </dgm:t>
    </dgm:pt>
    <dgm:pt modelId="{AED274A8-3E91-43E8-B868-EA120C597FB1}" type="pres">
      <dgm:prSet presAssocID="{55AF2E91-28C5-4A79-BF6B-24C934014FAC}" presName="root" presStyleCnt="0">
        <dgm:presLayoutVars>
          <dgm:dir/>
          <dgm:resizeHandles val="exact"/>
        </dgm:presLayoutVars>
      </dgm:prSet>
      <dgm:spPr/>
    </dgm:pt>
    <dgm:pt modelId="{3B1BD21D-15E2-41D7-AF83-D6BED20511ED}" type="pres">
      <dgm:prSet presAssocID="{422A17F0-34E8-4E86-A1E4-130C3B410D44}" presName="compNode" presStyleCnt="0"/>
      <dgm:spPr/>
    </dgm:pt>
    <dgm:pt modelId="{6D7C9C0C-7187-4736-AC54-43ECB5ACD4C2}" type="pres">
      <dgm:prSet presAssocID="{422A17F0-34E8-4E86-A1E4-130C3B410D44}" presName="iconBgRect" presStyleLbl="bgShp" presStyleIdx="0" presStyleCnt="3"/>
      <dgm:spPr/>
    </dgm:pt>
    <dgm:pt modelId="{227DEB58-1682-45AC-A0EB-F420098F1283}" type="pres">
      <dgm:prSet presAssocID="{422A17F0-34E8-4E86-A1E4-130C3B410D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B3631494-4758-47FE-8D9F-ABCBE0DDFBEE}" type="pres">
      <dgm:prSet presAssocID="{422A17F0-34E8-4E86-A1E4-130C3B410D44}" presName="spaceRect" presStyleCnt="0"/>
      <dgm:spPr/>
    </dgm:pt>
    <dgm:pt modelId="{DEF3150E-92E8-41AC-A8D6-B4595E2F199A}" type="pres">
      <dgm:prSet presAssocID="{422A17F0-34E8-4E86-A1E4-130C3B410D44}" presName="textRect" presStyleLbl="revTx" presStyleIdx="0" presStyleCnt="3">
        <dgm:presLayoutVars>
          <dgm:chMax val="1"/>
          <dgm:chPref val="1"/>
        </dgm:presLayoutVars>
      </dgm:prSet>
      <dgm:spPr/>
    </dgm:pt>
    <dgm:pt modelId="{64C05E92-0A18-4F83-9D9F-5A8991E15D09}" type="pres">
      <dgm:prSet presAssocID="{B46793A9-023A-4B52-91BC-5C51AD89DC65}" presName="sibTrans" presStyleCnt="0"/>
      <dgm:spPr/>
    </dgm:pt>
    <dgm:pt modelId="{237BD40C-FD1C-4704-8F55-1459695481D9}" type="pres">
      <dgm:prSet presAssocID="{FE087F45-589A-406D-AB29-894B613B9819}" presName="compNode" presStyleCnt="0"/>
      <dgm:spPr/>
    </dgm:pt>
    <dgm:pt modelId="{C4DBFECE-2A96-4F7B-886D-38AA6FCBAD07}" type="pres">
      <dgm:prSet presAssocID="{FE087F45-589A-406D-AB29-894B613B9819}" presName="iconBgRect" presStyleLbl="bgShp" presStyleIdx="1" presStyleCnt="3"/>
      <dgm:spPr/>
    </dgm:pt>
    <dgm:pt modelId="{BB9B430A-5B4F-4AAB-A31E-548023ED3119}" type="pres">
      <dgm:prSet presAssocID="{FE087F45-589A-406D-AB29-894B613B98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384A9C0-DF95-45E1-AF64-BE3386C5DEF7}" type="pres">
      <dgm:prSet presAssocID="{FE087F45-589A-406D-AB29-894B613B9819}" presName="spaceRect" presStyleCnt="0"/>
      <dgm:spPr/>
    </dgm:pt>
    <dgm:pt modelId="{D5E67D2E-0DE5-4025-8FA7-CC71CBD1B37F}" type="pres">
      <dgm:prSet presAssocID="{FE087F45-589A-406D-AB29-894B613B9819}" presName="textRect" presStyleLbl="revTx" presStyleIdx="1" presStyleCnt="3">
        <dgm:presLayoutVars>
          <dgm:chMax val="1"/>
          <dgm:chPref val="1"/>
        </dgm:presLayoutVars>
      </dgm:prSet>
      <dgm:spPr/>
    </dgm:pt>
    <dgm:pt modelId="{F888754A-DA8A-45A2-B526-E8FF4187B8C9}" type="pres">
      <dgm:prSet presAssocID="{BEF5B258-A98A-48C8-A893-101A29E3B11D}" presName="sibTrans" presStyleCnt="0"/>
      <dgm:spPr/>
    </dgm:pt>
    <dgm:pt modelId="{28091A1B-8E91-4E89-8E2F-314986CCDF15}" type="pres">
      <dgm:prSet presAssocID="{ECEEF828-504D-48FA-965B-75BCA12276BB}" presName="compNode" presStyleCnt="0"/>
      <dgm:spPr/>
    </dgm:pt>
    <dgm:pt modelId="{900D5CAA-50B7-4601-881E-C6AFFCF5FA5B}" type="pres">
      <dgm:prSet presAssocID="{ECEEF828-504D-48FA-965B-75BCA12276BB}" presName="iconBgRect" presStyleLbl="bgShp" presStyleIdx="2" presStyleCnt="3"/>
      <dgm:spPr/>
    </dgm:pt>
    <dgm:pt modelId="{A49290BD-7D51-4EE7-A175-30102FE5670D}" type="pres">
      <dgm:prSet presAssocID="{ECEEF828-504D-48FA-965B-75BCA12276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8247A1-F5A3-48E0-B89C-A7981B37EE6E}" type="pres">
      <dgm:prSet presAssocID="{ECEEF828-504D-48FA-965B-75BCA12276BB}" presName="spaceRect" presStyleCnt="0"/>
      <dgm:spPr/>
    </dgm:pt>
    <dgm:pt modelId="{4CF22241-1CCF-477A-B7C2-5CB252D41FA2}" type="pres">
      <dgm:prSet presAssocID="{ECEEF828-504D-48FA-965B-75BCA12276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2876D1C-275A-4323-9A97-3AC87144365D}" type="presOf" srcId="{ECEEF828-504D-48FA-965B-75BCA12276BB}" destId="{4CF22241-1CCF-477A-B7C2-5CB252D41FA2}" srcOrd="0" destOrd="0" presId="urn:microsoft.com/office/officeart/2018/5/layout/IconCircleLabelList"/>
    <dgm:cxn modelId="{6C318E48-6074-4225-8BB2-BD5BF5CDB820}" type="presOf" srcId="{FE087F45-589A-406D-AB29-894B613B9819}" destId="{D5E67D2E-0DE5-4025-8FA7-CC71CBD1B37F}" srcOrd="0" destOrd="0" presId="urn:microsoft.com/office/officeart/2018/5/layout/IconCircleLabelList"/>
    <dgm:cxn modelId="{24CC8E53-FA28-4F9B-9B93-99E72602477D}" type="presOf" srcId="{55AF2E91-28C5-4A79-BF6B-24C934014FAC}" destId="{AED274A8-3E91-43E8-B868-EA120C597FB1}" srcOrd="0" destOrd="0" presId="urn:microsoft.com/office/officeart/2018/5/layout/IconCircleLabelList"/>
    <dgm:cxn modelId="{2BAE9159-3D05-4784-BE86-BD101A0DA300}" srcId="{55AF2E91-28C5-4A79-BF6B-24C934014FAC}" destId="{422A17F0-34E8-4E86-A1E4-130C3B410D44}" srcOrd="0" destOrd="0" parTransId="{E66D28A9-E06A-4DB9-BED7-C6D80E81C921}" sibTransId="{B46793A9-023A-4B52-91BC-5C51AD89DC65}"/>
    <dgm:cxn modelId="{6F2C96BC-8DAE-46B7-AFAA-8AA8F29D25B4}" srcId="{55AF2E91-28C5-4A79-BF6B-24C934014FAC}" destId="{ECEEF828-504D-48FA-965B-75BCA12276BB}" srcOrd="2" destOrd="0" parTransId="{7A29C0AB-F185-4DEA-ACC6-DD3BC5CB2B35}" sibTransId="{91A10BDB-F088-4CFD-9563-5FB7E1CAA31E}"/>
    <dgm:cxn modelId="{F5B87DC2-A3FC-4240-9582-0D578CD045FD}" srcId="{55AF2E91-28C5-4A79-BF6B-24C934014FAC}" destId="{FE087F45-589A-406D-AB29-894B613B9819}" srcOrd="1" destOrd="0" parTransId="{28E154EB-360D-45B5-A5F4-7C26F326B71A}" sibTransId="{BEF5B258-A98A-48C8-A893-101A29E3B11D}"/>
    <dgm:cxn modelId="{4DFBA5E9-68BC-4F3E-A5BD-31AC08D8A10C}" type="presOf" srcId="{422A17F0-34E8-4E86-A1E4-130C3B410D44}" destId="{DEF3150E-92E8-41AC-A8D6-B4595E2F199A}" srcOrd="0" destOrd="0" presId="urn:microsoft.com/office/officeart/2018/5/layout/IconCircleLabelList"/>
    <dgm:cxn modelId="{4C4A74C7-11B9-40EA-907D-BEC818F4473C}" type="presParOf" srcId="{AED274A8-3E91-43E8-B868-EA120C597FB1}" destId="{3B1BD21D-15E2-41D7-AF83-D6BED20511ED}" srcOrd="0" destOrd="0" presId="urn:microsoft.com/office/officeart/2018/5/layout/IconCircleLabelList"/>
    <dgm:cxn modelId="{05651E8C-F5D2-4EA6-9289-F5A1759E8C8D}" type="presParOf" srcId="{3B1BD21D-15E2-41D7-AF83-D6BED20511ED}" destId="{6D7C9C0C-7187-4736-AC54-43ECB5ACD4C2}" srcOrd="0" destOrd="0" presId="urn:microsoft.com/office/officeart/2018/5/layout/IconCircleLabelList"/>
    <dgm:cxn modelId="{6BFEFC6C-EC44-483C-9EBB-EAE8EEC7E3AF}" type="presParOf" srcId="{3B1BD21D-15E2-41D7-AF83-D6BED20511ED}" destId="{227DEB58-1682-45AC-A0EB-F420098F1283}" srcOrd="1" destOrd="0" presId="urn:microsoft.com/office/officeart/2018/5/layout/IconCircleLabelList"/>
    <dgm:cxn modelId="{FAD432B3-0A34-4F7A-93FE-E646C90441CD}" type="presParOf" srcId="{3B1BD21D-15E2-41D7-AF83-D6BED20511ED}" destId="{B3631494-4758-47FE-8D9F-ABCBE0DDFBEE}" srcOrd="2" destOrd="0" presId="urn:microsoft.com/office/officeart/2018/5/layout/IconCircleLabelList"/>
    <dgm:cxn modelId="{56AFA457-41B3-44F0-9990-3047459E1AD6}" type="presParOf" srcId="{3B1BD21D-15E2-41D7-AF83-D6BED20511ED}" destId="{DEF3150E-92E8-41AC-A8D6-B4595E2F199A}" srcOrd="3" destOrd="0" presId="urn:microsoft.com/office/officeart/2018/5/layout/IconCircleLabelList"/>
    <dgm:cxn modelId="{BDB12665-5B30-4995-AD97-EE0EF4655E70}" type="presParOf" srcId="{AED274A8-3E91-43E8-B868-EA120C597FB1}" destId="{64C05E92-0A18-4F83-9D9F-5A8991E15D09}" srcOrd="1" destOrd="0" presId="urn:microsoft.com/office/officeart/2018/5/layout/IconCircleLabelList"/>
    <dgm:cxn modelId="{BFEF17AC-D3A6-466F-8EF8-8BE565EDFD36}" type="presParOf" srcId="{AED274A8-3E91-43E8-B868-EA120C597FB1}" destId="{237BD40C-FD1C-4704-8F55-1459695481D9}" srcOrd="2" destOrd="0" presId="urn:microsoft.com/office/officeart/2018/5/layout/IconCircleLabelList"/>
    <dgm:cxn modelId="{2750C0B6-FE18-42E0-A57B-14E935D64ECB}" type="presParOf" srcId="{237BD40C-FD1C-4704-8F55-1459695481D9}" destId="{C4DBFECE-2A96-4F7B-886D-38AA6FCBAD07}" srcOrd="0" destOrd="0" presId="urn:microsoft.com/office/officeart/2018/5/layout/IconCircleLabelList"/>
    <dgm:cxn modelId="{0CFE2007-C2AA-4DC7-A597-5C799764FC01}" type="presParOf" srcId="{237BD40C-FD1C-4704-8F55-1459695481D9}" destId="{BB9B430A-5B4F-4AAB-A31E-548023ED3119}" srcOrd="1" destOrd="0" presId="urn:microsoft.com/office/officeart/2018/5/layout/IconCircleLabelList"/>
    <dgm:cxn modelId="{6DE8380E-1832-4A3A-8BF7-1B25F8AE243F}" type="presParOf" srcId="{237BD40C-FD1C-4704-8F55-1459695481D9}" destId="{4384A9C0-DF95-45E1-AF64-BE3386C5DEF7}" srcOrd="2" destOrd="0" presId="urn:microsoft.com/office/officeart/2018/5/layout/IconCircleLabelList"/>
    <dgm:cxn modelId="{E8B4F784-7218-40B0-95BC-C27154113458}" type="presParOf" srcId="{237BD40C-FD1C-4704-8F55-1459695481D9}" destId="{D5E67D2E-0DE5-4025-8FA7-CC71CBD1B37F}" srcOrd="3" destOrd="0" presId="urn:microsoft.com/office/officeart/2018/5/layout/IconCircleLabelList"/>
    <dgm:cxn modelId="{C1DA4F65-A42B-4DE4-AE42-845D0EDB3231}" type="presParOf" srcId="{AED274A8-3E91-43E8-B868-EA120C597FB1}" destId="{F888754A-DA8A-45A2-B526-E8FF4187B8C9}" srcOrd="3" destOrd="0" presId="urn:microsoft.com/office/officeart/2018/5/layout/IconCircleLabelList"/>
    <dgm:cxn modelId="{9B779A2E-93A4-4CC4-A51C-486AD5A21A75}" type="presParOf" srcId="{AED274A8-3E91-43E8-B868-EA120C597FB1}" destId="{28091A1B-8E91-4E89-8E2F-314986CCDF15}" srcOrd="4" destOrd="0" presId="urn:microsoft.com/office/officeart/2018/5/layout/IconCircleLabelList"/>
    <dgm:cxn modelId="{22AC82E9-85AC-4204-839B-55F31BCE6D8A}" type="presParOf" srcId="{28091A1B-8E91-4E89-8E2F-314986CCDF15}" destId="{900D5CAA-50B7-4601-881E-C6AFFCF5FA5B}" srcOrd="0" destOrd="0" presId="urn:microsoft.com/office/officeart/2018/5/layout/IconCircleLabelList"/>
    <dgm:cxn modelId="{4E1442E8-B9AD-4F25-80ED-983334F7A205}" type="presParOf" srcId="{28091A1B-8E91-4E89-8E2F-314986CCDF15}" destId="{A49290BD-7D51-4EE7-A175-30102FE5670D}" srcOrd="1" destOrd="0" presId="urn:microsoft.com/office/officeart/2018/5/layout/IconCircleLabelList"/>
    <dgm:cxn modelId="{896D9059-F548-4A09-B64D-C2A74870240A}" type="presParOf" srcId="{28091A1B-8E91-4E89-8E2F-314986CCDF15}" destId="{328247A1-F5A3-48E0-B89C-A7981B37EE6E}" srcOrd="2" destOrd="0" presId="urn:microsoft.com/office/officeart/2018/5/layout/IconCircleLabelList"/>
    <dgm:cxn modelId="{0889F4C0-E370-43C9-93C5-EF3F8C0EB95C}" type="presParOf" srcId="{28091A1B-8E91-4E89-8E2F-314986CCDF15}" destId="{4CF22241-1CCF-477A-B7C2-5CB252D41F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1A0E5-871D-4683-8F05-AF8DC730D64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965C11-CF6F-41DB-A64A-7AB1009D2C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dataset is from a recent published paper</a:t>
          </a:r>
        </a:p>
      </dgm:t>
    </dgm:pt>
    <dgm:pt modelId="{86DA067F-A218-46D8-BFC8-C8E6592F0DEE}" type="parTrans" cxnId="{42157C69-FD63-42AD-9F94-FD74662F3861}">
      <dgm:prSet/>
      <dgm:spPr/>
      <dgm:t>
        <a:bodyPr/>
        <a:lstStyle/>
        <a:p>
          <a:endParaRPr lang="en-US"/>
        </a:p>
      </dgm:t>
    </dgm:pt>
    <dgm:pt modelId="{012EA09E-F3FE-440B-9A5D-4DD2B46F167D}" type="sibTrans" cxnId="{42157C69-FD63-42AD-9F94-FD74662F3861}">
      <dgm:prSet/>
      <dgm:spPr/>
      <dgm:t>
        <a:bodyPr/>
        <a:lstStyle/>
        <a:p>
          <a:endParaRPr lang="en-US"/>
        </a:p>
      </dgm:t>
    </dgm:pt>
    <dgm:pt modelId="{03A84228-BCD9-43A2-AE41-0E8F10434C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2619 Training data</a:t>
          </a:r>
        </a:p>
      </dgm:t>
    </dgm:pt>
    <dgm:pt modelId="{01446650-EC3F-401E-908A-8500FFA74488}" type="parTrans" cxnId="{0398496E-6CE5-4385-97D8-C7F5C145A1EE}">
      <dgm:prSet/>
      <dgm:spPr/>
      <dgm:t>
        <a:bodyPr/>
        <a:lstStyle/>
        <a:p>
          <a:endParaRPr lang="en-US"/>
        </a:p>
      </dgm:t>
    </dgm:pt>
    <dgm:pt modelId="{DC2C0A85-A732-4DE4-BEBB-8DDA96DFEFC5}" type="sibTrans" cxnId="{0398496E-6CE5-4385-97D8-C7F5C145A1EE}">
      <dgm:prSet/>
      <dgm:spPr/>
      <dgm:t>
        <a:bodyPr/>
        <a:lstStyle/>
        <a:p>
          <a:endParaRPr lang="en-US"/>
        </a:p>
      </dgm:t>
    </dgm:pt>
    <dgm:pt modelId="{7E3B1E94-A84A-4398-85DD-310D19D48D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216 data as validation</a:t>
          </a:r>
        </a:p>
      </dgm:t>
    </dgm:pt>
    <dgm:pt modelId="{20E6DBF8-99B8-4F03-B557-14CCB133201E}" type="parTrans" cxnId="{B8AC7C4E-F9CB-429E-B8FE-0779813DA1B3}">
      <dgm:prSet/>
      <dgm:spPr/>
      <dgm:t>
        <a:bodyPr/>
        <a:lstStyle/>
        <a:p>
          <a:endParaRPr lang="en-US"/>
        </a:p>
      </dgm:t>
    </dgm:pt>
    <dgm:pt modelId="{D8B3DCE3-3C7D-4326-91A1-452894C5C8EB}" type="sibTrans" cxnId="{B8AC7C4E-F9CB-429E-B8FE-0779813DA1B3}">
      <dgm:prSet/>
      <dgm:spPr/>
      <dgm:t>
        <a:bodyPr/>
        <a:lstStyle/>
        <a:p>
          <a:endParaRPr lang="en-US"/>
        </a:p>
      </dgm:t>
    </dgm:pt>
    <dgm:pt modelId="{7B209458-EC44-45EF-AFBD-D49198CA896E}" type="pres">
      <dgm:prSet presAssocID="{7491A0E5-871D-4683-8F05-AF8DC730D64F}" presName="root" presStyleCnt="0">
        <dgm:presLayoutVars>
          <dgm:dir/>
          <dgm:resizeHandles val="exact"/>
        </dgm:presLayoutVars>
      </dgm:prSet>
      <dgm:spPr/>
    </dgm:pt>
    <dgm:pt modelId="{87DA438F-34FB-4715-8E6A-D2BBCB34DCD9}" type="pres">
      <dgm:prSet presAssocID="{A1965C11-CF6F-41DB-A64A-7AB1009D2C7A}" presName="compNode" presStyleCnt="0"/>
      <dgm:spPr/>
    </dgm:pt>
    <dgm:pt modelId="{C64D877F-9B13-498C-B2B4-086D9258BFD9}" type="pres">
      <dgm:prSet presAssocID="{A1965C11-CF6F-41DB-A64A-7AB1009D2C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66BF39-D921-49CF-92D4-86C633BBD2D8}" type="pres">
      <dgm:prSet presAssocID="{A1965C11-CF6F-41DB-A64A-7AB1009D2C7A}" presName="spaceRect" presStyleCnt="0"/>
      <dgm:spPr/>
    </dgm:pt>
    <dgm:pt modelId="{DBF0A76E-A7CB-4AB6-AE51-3BF4E78C8CCF}" type="pres">
      <dgm:prSet presAssocID="{A1965C11-CF6F-41DB-A64A-7AB1009D2C7A}" presName="textRect" presStyleLbl="revTx" presStyleIdx="0" presStyleCnt="3">
        <dgm:presLayoutVars>
          <dgm:chMax val="1"/>
          <dgm:chPref val="1"/>
        </dgm:presLayoutVars>
      </dgm:prSet>
      <dgm:spPr/>
    </dgm:pt>
    <dgm:pt modelId="{655B0D11-606F-4FB2-815C-1A44CEC46D9A}" type="pres">
      <dgm:prSet presAssocID="{012EA09E-F3FE-440B-9A5D-4DD2B46F167D}" presName="sibTrans" presStyleCnt="0"/>
      <dgm:spPr/>
    </dgm:pt>
    <dgm:pt modelId="{05454D3B-CFFD-4C21-94B3-23C01B1257C3}" type="pres">
      <dgm:prSet presAssocID="{03A84228-BCD9-43A2-AE41-0E8F10434C4F}" presName="compNode" presStyleCnt="0"/>
      <dgm:spPr/>
    </dgm:pt>
    <dgm:pt modelId="{7FA6634C-9381-46DF-9E34-25BB4333DBC5}" type="pres">
      <dgm:prSet presAssocID="{03A84228-BCD9-43A2-AE41-0E8F10434C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7A45C50-B2BF-4F1B-9412-F424D6FF3968}" type="pres">
      <dgm:prSet presAssocID="{03A84228-BCD9-43A2-AE41-0E8F10434C4F}" presName="spaceRect" presStyleCnt="0"/>
      <dgm:spPr/>
    </dgm:pt>
    <dgm:pt modelId="{35C8062D-8F46-45B3-8522-4CE25BD226D1}" type="pres">
      <dgm:prSet presAssocID="{03A84228-BCD9-43A2-AE41-0E8F10434C4F}" presName="textRect" presStyleLbl="revTx" presStyleIdx="1" presStyleCnt="3">
        <dgm:presLayoutVars>
          <dgm:chMax val="1"/>
          <dgm:chPref val="1"/>
        </dgm:presLayoutVars>
      </dgm:prSet>
      <dgm:spPr/>
    </dgm:pt>
    <dgm:pt modelId="{DFD7BB7D-5913-4539-ABC3-87F3CEB16F89}" type="pres">
      <dgm:prSet presAssocID="{DC2C0A85-A732-4DE4-BEBB-8DDA96DFEFC5}" presName="sibTrans" presStyleCnt="0"/>
      <dgm:spPr/>
    </dgm:pt>
    <dgm:pt modelId="{566804E8-67FB-414F-ACC0-58483FCB1326}" type="pres">
      <dgm:prSet presAssocID="{7E3B1E94-A84A-4398-85DD-310D19D48DD0}" presName="compNode" presStyleCnt="0"/>
      <dgm:spPr/>
    </dgm:pt>
    <dgm:pt modelId="{2483EA60-179E-4C49-BF29-C6FBF12A4259}" type="pres">
      <dgm:prSet presAssocID="{7E3B1E94-A84A-4398-85DD-310D19D48D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171B85B-471E-4F87-9AE3-93F58A65401B}" type="pres">
      <dgm:prSet presAssocID="{7E3B1E94-A84A-4398-85DD-310D19D48DD0}" presName="spaceRect" presStyleCnt="0"/>
      <dgm:spPr/>
    </dgm:pt>
    <dgm:pt modelId="{763D9ADF-34B8-4496-B73C-0AC5FC427AA7}" type="pres">
      <dgm:prSet presAssocID="{7E3B1E94-A84A-4398-85DD-310D19D48D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0AB0C61-A569-4FEC-86B2-0CE921114440}" type="presOf" srcId="{7E3B1E94-A84A-4398-85DD-310D19D48DD0}" destId="{763D9ADF-34B8-4496-B73C-0AC5FC427AA7}" srcOrd="0" destOrd="0" presId="urn:microsoft.com/office/officeart/2018/2/layout/IconLabelList"/>
    <dgm:cxn modelId="{42157C69-FD63-42AD-9F94-FD74662F3861}" srcId="{7491A0E5-871D-4683-8F05-AF8DC730D64F}" destId="{A1965C11-CF6F-41DB-A64A-7AB1009D2C7A}" srcOrd="0" destOrd="0" parTransId="{86DA067F-A218-46D8-BFC8-C8E6592F0DEE}" sibTransId="{012EA09E-F3FE-440B-9A5D-4DD2B46F167D}"/>
    <dgm:cxn modelId="{0398496E-6CE5-4385-97D8-C7F5C145A1EE}" srcId="{7491A0E5-871D-4683-8F05-AF8DC730D64F}" destId="{03A84228-BCD9-43A2-AE41-0E8F10434C4F}" srcOrd="1" destOrd="0" parTransId="{01446650-EC3F-401E-908A-8500FFA74488}" sibTransId="{DC2C0A85-A732-4DE4-BEBB-8DDA96DFEFC5}"/>
    <dgm:cxn modelId="{B8AC7C4E-F9CB-429E-B8FE-0779813DA1B3}" srcId="{7491A0E5-871D-4683-8F05-AF8DC730D64F}" destId="{7E3B1E94-A84A-4398-85DD-310D19D48DD0}" srcOrd="2" destOrd="0" parTransId="{20E6DBF8-99B8-4F03-B557-14CCB133201E}" sibTransId="{D8B3DCE3-3C7D-4326-91A1-452894C5C8EB}"/>
    <dgm:cxn modelId="{26028FB3-3E79-47B1-A9CD-2C18D91F3453}" type="presOf" srcId="{7491A0E5-871D-4683-8F05-AF8DC730D64F}" destId="{7B209458-EC44-45EF-AFBD-D49198CA896E}" srcOrd="0" destOrd="0" presId="urn:microsoft.com/office/officeart/2018/2/layout/IconLabelList"/>
    <dgm:cxn modelId="{6761F3BE-4364-48DB-9281-465652D442C1}" type="presOf" srcId="{03A84228-BCD9-43A2-AE41-0E8F10434C4F}" destId="{35C8062D-8F46-45B3-8522-4CE25BD226D1}" srcOrd="0" destOrd="0" presId="urn:microsoft.com/office/officeart/2018/2/layout/IconLabelList"/>
    <dgm:cxn modelId="{53F949C3-45EA-435C-9B39-B73E6BE2715F}" type="presOf" srcId="{A1965C11-CF6F-41DB-A64A-7AB1009D2C7A}" destId="{DBF0A76E-A7CB-4AB6-AE51-3BF4E78C8CCF}" srcOrd="0" destOrd="0" presId="urn:microsoft.com/office/officeart/2018/2/layout/IconLabelList"/>
    <dgm:cxn modelId="{23AF10E4-25CF-4D5E-AE3A-EDAB2F5E1BF9}" type="presParOf" srcId="{7B209458-EC44-45EF-AFBD-D49198CA896E}" destId="{87DA438F-34FB-4715-8E6A-D2BBCB34DCD9}" srcOrd="0" destOrd="0" presId="urn:microsoft.com/office/officeart/2018/2/layout/IconLabelList"/>
    <dgm:cxn modelId="{A34CDCD7-D80A-44AB-9063-4634480B425E}" type="presParOf" srcId="{87DA438F-34FB-4715-8E6A-D2BBCB34DCD9}" destId="{C64D877F-9B13-498C-B2B4-086D9258BFD9}" srcOrd="0" destOrd="0" presId="urn:microsoft.com/office/officeart/2018/2/layout/IconLabelList"/>
    <dgm:cxn modelId="{E1FE8F6D-DD8B-4004-8B99-0327DC700D0A}" type="presParOf" srcId="{87DA438F-34FB-4715-8E6A-D2BBCB34DCD9}" destId="{6C66BF39-D921-49CF-92D4-86C633BBD2D8}" srcOrd="1" destOrd="0" presId="urn:microsoft.com/office/officeart/2018/2/layout/IconLabelList"/>
    <dgm:cxn modelId="{45528518-3CF0-48EE-B4AA-CE6719806FD2}" type="presParOf" srcId="{87DA438F-34FB-4715-8E6A-D2BBCB34DCD9}" destId="{DBF0A76E-A7CB-4AB6-AE51-3BF4E78C8CCF}" srcOrd="2" destOrd="0" presId="urn:microsoft.com/office/officeart/2018/2/layout/IconLabelList"/>
    <dgm:cxn modelId="{D6DE7B5E-B0D4-4F6F-BCFF-AB90E78A8840}" type="presParOf" srcId="{7B209458-EC44-45EF-AFBD-D49198CA896E}" destId="{655B0D11-606F-4FB2-815C-1A44CEC46D9A}" srcOrd="1" destOrd="0" presId="urn:microsoft.com/office/officeart/2018/2/layout/IconLabelList"/>
    <dgm:cxn modelId="{FE8ED6CC-A3DE-479F-9394-3DF1E3E6494D}" type="presParOf" srcId="{7B209458-EC44-45EF-AFBD-D49198CA896E}" destId="{05454D3B-CFFD-4C21-94B3-23C01B1257C3}" srcOrd="2" destOrd="0" presId="urn:microsoft.com/office/officeart/2018/2/layout/IconLabelList"/>
    <dgm:cxn modelId="{3E50BCAE-FACF-4449-A9DF-DC0B3F8759D6}" type="presParOf" srcId="{05454D3B-CFFD-4C21-94B3-23C01B1257C3}" destId="{7FA6634C-9381-46DF-9E34-25BB4333DBC5}" srcOrd="0" destOrd="0" presId="urn:microsoft.com/office/officeart/2018/2/layout/IconLabelList"/>
    <dgm:cxn modelId="{62C33D10-8D28-45D0-9228-44897A6F1C34}" type="presParOf" srcId="{05454D3B-CFFD-4C21-94B3-23C01B1257C3}" destId="{B7A45C50-B2BF-4F1B-9412-F424D6FF3968}" srcOrd="1" destOrd="0" presId="urn:microsoft.com/office/officeart/2018/2/layout/IconLabelList"/>
    <dgm:cxn modelId="{1298FD94-9A04-45D7-82A9-9E59C8E3613C}" type="presParOf" srcId="{05454D3B-CFFD-4C21-94B3-23C01B1257C3}" destId="{35C8062D-8F46-45B3-8522-4CE25BD226D1}" srcOrd="2" destOrd="0" presId="urn:microsoft.com/office/officeart/2018/2/layout/IconLabelList"/>
    <dgm:cxn modelId="{28B470C5-715F-497E-9ABE-F8AD9FFF24A4}" type="presParOf" srcId="{7B209458-EC44-45EF-AFBD-D49198CA896E}" destId="{DFD7BB7D-5913-4539-ABC3-87F3CEB16F89}" srcOrd="3" destOrd="0" presId="urn:microsoft.com/office/officeart/2018/2/layout/IconLabelList"/>
    <dgm:cxn modelId="{0387CA0B-A73A-4378-89C0-C808154B450A}" type="presParOf" srcId="{7B209458-EC44-45EF-AFBD-D49198CA896E}" destId="{566804E8-67FB-414F-ACC0-58483FCB1326}" srcOrd="4" destOrd="0" presId="urn:microsoft.com/office/officeart/2018/2/layout/IconLabelList"/>
    <dgm:cxn modelId="{BC19A886-E4B1-43F9-B230-CDFFFA196805}" type="presParOf" srcId="{566804E8-67FB-414F-ACC0-58483FCB1326}" destId="{2483EA60-179E-4C49-BF29-C6FBF12A4259}" srcOrd="0" destOrd="0" presId="urn:microsoft.com/office/officeart/2018/2/layout/IconLabelList"/>
    <dgm:cxn modelId="{52F07002-4AB5-44E6-857A-64667E3C62FB}" type="presParOf" srcId="{566804E8-67FB-414F-ACC0-58483FCB1326}" destId="{D171B85B-471E-4F87-9AE3-93F58A65401B}" srcOrd="1" destOrd="0" presId="urn:microsoft.com/office/officeart/2018/2/layout/IconLabelList"/>
    <dgm:cxn modelId="{9355708D-FF37-48EB-8010-7B04A2AE7973}" type="presParOf" srcId="{566804E8-67FB-414F-ACC0-58483FCB1326}" destId="{763D9ADF-34B8-4496-B73C-0AC5FC427A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560EA4-FDE8-4116-BA65-9DAFFBD447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3B1E9C-073A-413E-BD89-1CE3283F093C}">
      <dgm:prSet/>
      <dgm:spPr/>
      <dgm:t>
        <a:bodyPr/>
        <a:lstStyle/>
        <a:p>
          <a:r>
            <a:rPr lang="en-US"/>
            <a:t>Using a pre-trained model with different dataset by fine tuning.</a:t>
          </a:r>
        </a:p>
      </dgm:t>
    </dgm:pt>
    <dgm:pt modelId="{23F6CE00-DCBE-4C83-BE53-23CE1E441633}" type="parTrans" cxnId="{5D3BBC92-4EF2-4A05-8278-DF3E5768425D}">
      <dgm:prSet/>
      <dgm:spPr/>
      <dgm:t>
        <a:bodyPr/>
        <a:lstStyle/>
        <a:p>
          <a:endParaRPr lang="en-US"/>
        </a:p>
      </dgm:t>
    </dgm:pt>
    <dgm:pt modelId="{DA51188C-271B-4E88-ADA4-ACEB41847193}" type="sibTrans" cxnId="{5D3BBC92-4EF2-4A05-8278-DF3E5768425D}">
      <dgm:prSet/>
      <dgm:spPr/>
      <dgm:t>
        <a:bodyPr/>
        <a:lstStyle/>
        <a:p>
          <a:endParaRPr lang="en-US"/>
        </a:p>
      </dgm:t>
    </dgm:pt>
    <dgm:pt modelId="{6469AC8D-EE1B-4569-BA8B-5F2F159F2C2E}">
      <dgm:prSet/>
      <dgm:spPr/>
      <dgm:t>
        <a:bodyPr/>
        <a:lstStyle/>
        <a:p>
          <a:r>
            <a:rPr lang="en-US"/>
            <a:t>ImageNet Dataset.</a:t>
          </a:r>
        </a:p>
      </dgm:t>
    </dgm:pt>
    <dgm:pt modelId="{95044BDC-966A-4C1D-9C75-06888A87DC04}" type="parTrans" cxnId="{99E4666B-61F5-499A-8111-5DE465211CB5}">
      <dgm:prSet/>
      <dgm:spPr/>
      <dgm:t>
        <a:bodyPr/>
        <a:lstStyle/>
        <a:p>
          <a:endParaRPr lang="en-US"/>
        </a:p>
      </dgm:t>
    </dgm:pt>
    <dgm:pt modelId="{61D5DE1C-BD34-4B5E-8620-FF9A6C90BC94}" type="sibTrans" cxnId="{99E4666B-61F5-499A-8111-5DE465211CB5}">
      <dgm:prSet/>
      <dgm:spPr/>
      <dgm:t>
        <a:bodyPr/>
        <a:lstStyle/>
        <a:p>
          <a:endParaRPr lang="en-US"/>
        </a:p>
      </dgm:t>
    </dgm:pt>
    <dgm:pt modelId="{9E20F9F6-B591-4C45-BF90-25A0CA67E45B}" type="pres">
      <dgm:prSet presAssocID="{1A560EA4-FDE8-4116-BA65-9DAFFBD44799}" presName="root" presStyleCnt="0">
        <dgm:presLayoutVars>
          <dgm:dir/>
          <dgm:resizeHandles val="exact"/>
        </dgm:presLayoutVars>
      </dgm:prSet>
      <dgm:spPr/>
    </dgm:pt>
    <dgm:pt modelId="{C037FB73-4EFC-4991-B0F5-7E6FE60B30D2}" type="pres">
      <dgm:prSet presAssocID="{383B1E9C-073A-413E-BD89-1CE3283F093C}" presName="compNode" presStyleCnt="0"/>
      <dgm:spPr/>
    </dgm:pt>
    <dgm:pt modelId="{59F5E2EC-6B8D-4D6D-A258-15E392A07D56}" type="pres">
      <dgm:prSet presAssocID="{383B1E9C-073A-413E-BD89-1CE3283F093C}" presName="bgRect" presStyleLbl="bgShp" presStyleIdx="0" presStyleCnt="2"/>
      <dgm:spPr/>
    </dgm:pt>
    <dgm:pt modelId="{3B090885-821B-4E32-9001-22995C1BD35E}" type="pres">
      <dgm:prSet presAssocID="{383B1E9C-073A-413E-BD89-1CE3283F09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C34207-A493-44CF-BC2B-BAD8E9B42F84}" type="pres">
      <dgm:prSet presAssocID="{383B1E9C-073A-413E-BD89-1CE3283F093C}" presName="spaceRect" presStyleCnt="0"/>
      <dgm:spPr/>
    </dgm:pt>
    <dgm:pt modelId="{A01D6336-5325-40DF-8BE7-4C0A2CF3B551}" type="pres">
      <dgm:prSet presAssocID="{383B1E9C-073A-413E-BD89-1CE3283F093C}" presName="parTx" presStyleLbl="revTx" presStyleIdx="0" presStyleCnt="2">
        <dgm:presLayoutVars>
          <dgm:chMax val="0"/>
          <dgm:chPref val="0"/>
        </dgm:presLayoutVars>
      </dgm:prSet>
      <dgm:spPr/>
    </dgm:pt>
    <dgm:pt modelId="{0B5B4D56-AF4F-4119-A9C1-A2DEA676EF60}" type="pres">
      <dgm:prSet presAssocID="{DA51188C-271B-4E88-ADA4-ACEB41847193}" presName="sibTrans" presStyleCnt="0"/>
      <dgm:spPr/>
    </dgm:pt>
    <dgm:pt modelId="{3F02774A-FC4C-4A32-9C44-ADFF0A6630FB}" type="pres">
      <dgm:prSet presAssocID="{6469AC8D-EE1B-4569-BA8B-5F2F159F2C2E}" presName="compNode" presStyleCnt="0"/>
      <dgm:spPr/>
    </dgm:pt>
    <dgm:pt modelId="{60CA082D-CB3F-488C-A76E-568A853154C5}" type="pres">
      <dgm:prSet presAssocID="{6469AC8D-EE1B-4569-BA8B-5F2F159F2C2E}" presName="bgRect" presStyleLbl="bgShp" presStyleIdx="1" presStyleCnt="2"/>
      <dgm:spPr/>
    </dgm:pt>
    <dgm:pt modelId="{AF1497BA-B650-4D19-B5AC-C3678895A8AF}" type="pres">
      <dgm:prSet presAssocID="{6469AC8D-EE1B-4569-BA8B-5F2F159F2C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128187E-1790-4FA8-B9A9-AF9FFB106057}" type="pres">
      <dgm:prSet presAssocID="{6469AC8D-EE1B-4569-BA8B-5F2F159F2C2E}" presName="spaceRect" presStyleCnt="0"/>
      <dgm:spPr/>
    </dgm:pt>
    <dgm:pt modelId="{906AB381-4339-4542-9F0C-6E2284C44CA4}" type="pres">
      <dgm:prSet presAssocID="{6469AC8D-EE1B-4569-BA8B-5F2F159F2C2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7D5E3A-1B04-4B04-B14C-42FC0440A1F1}" type="presOf" srcId="{6469AC8D-EE1B-4569-BA8B-5F2F159F2C2E}" destId="{906AB381-4339-4542-9F0C-6E2284C44CA4}" srcOrd="0" destOrd="0" presId="urn:microsoft.com/office/officeart/2018/2/layout/IconVerticalSolidList"/>
    <dgm:cxn modelId="{99E4666B-61F5-499A-8111-5DE465211CB5}" srcId="{1A560EA4-FDE8-4116-BA65-9DAFFBD44799}" destId="{6469AC8D-EE1B-4569-BA8B-5F2F159F2C2E}" srcOrd="1" destOrd="0" parTransId="{95044BDC-966A-4C1D-9C75-06888A87DC04}" sibTransId="{61D5DE1C-BD34-4B5E-8620-FF9A6C90BC94}"/>
    <dgm:cxn modelId="{6E0E3D7B-050C-4155-877A-34159C124E3A}" type="presOf" srcId="{1A560EA4-FDE8-4116-BA65-9DAFFBD44799}" destId="{9E20F9F6-B591-4C45-BF90-25A0CA67E45B}" srcOrd="0" destOrd="0" presId="urn:microsoft.com/office/officeart/2018/2/layout/IconVerticalSolidList"/>
    <dgm:cxn modelId="{5D3BBC92-4EF2-4A05-8278-DF3E5768425D}" srcId="{1A560EA4-FDE8-4116-BA65-9DAFFBD44799}" destId="{383B1E9C-073A-413E-BD89-1CE3283F093C}" srcOrd="0" destOrd="0" parTransId="{23F6CE00-DCBE-4C83-BE53-23CE1E441633}" sibTransId="{DA51188C-271B-4E88-ADA4-ACEB41847193}"/>
    <dgm:cxn modelId="{238485D3-68BD-483B-AE56-DFFBAA537960}" type="presOf" srcId="{383B1E9C-073A-413E-BD89-1CE3283F093C}" destId="{A01D6336-5325-40DF-8BE7-4C0A2CF3B551}" srcOrd="0" destOrd="0" presId="urn:microsoft.com/office/officeart/2018/2/layout/IconVerticalSolidList"/>
    <dgm:cxn modelId="{B46BFD0D-2537-41C0-AA75-298BE356CEDA}" type="presParOf" srcId="{9E20F9F6-B591-4C45-BF90-25A0CA67E45B}" destId="{C037FB73-4EFC-4991-B0F5-7E6FE60B30D2}" srcOrd="0" destOrd="0" presId="urn:microsoft.com/office/officeart/2018/2/layout/IconVerticalSolidList"/>
    <dgm:cxn modelId="{E7213F06-F25E-4DD4-92A6-E236C8054A13}" type="presParOf" srcId="{C037FB73-4EFC-4991-B0F5-7E6FE60B30D2}" destId="{59F5E2EC-6B8D-4D6D-A258-15E392A07D56}" srcOrd="0" destOrd="0" presId="urn:microsoft.com/office/officeart/2018/2/layout/IconVerticalSolidList"/>
    <dgm:cxn modelId="{3755678A-CAF6-4F68-AB65-0E135C204B9F}" type="presParOf" srcId="{C037FB73-4EFC-4991-B0F5-7E6FE60B30D2}" destId="{3B090885-821B-4E32-9001-22995C1BD35E}" srcOrd="1" destOrd="0" presId="urn:microsoft.com/office/officeart/2018/2/layout/IconVerticalSolidList"/>
    <dgm:cxn modelId="{F39443C8-E751-4694-9A97-FEC286042027}" type="presParOf" srcId="{C037FB73-4EFC-4991-B0F5-7E6FE60B30D2}" destId="{33C34207-A493-44CF-BC2B-BAD8E9B42F84}" srcOrd="2" destOrd="0" presId="urn:microsoft.com/office/officeart/2018/2/layout/IconVerticalSolidList"/>
    <dgm:cxn modelId="{F48CA5BD-4AD5-4062-8F58-D48C9DBF52E9}" type="presParOf" srcId="{C037FB73-4EFC-4991-B0F5-7E6FE60B30D2}" destId="{A01D6336-5325-40DF-8BE7-4C0A2CF3B551}" srcOrd="3" destOrd="0" presId="urn:microsoft.com/office/officeart/2018/2/layout/IconVerticalSolidList"/>
    <dgm:cxn modelId="{768C1603-7A65-49F6-A286-1837DDA38A18}" type="presParOf" srcId="{9E20F9F6-B591-4C45-BF90-25A0CA67E45B}" destId="{0B5B4D56-AF4F-4119-A9C1-A2DEA676EF60}" srcOrd="1" destOrd="0" presId="urn:microsoft.com/office/officeart/2018/2/layout/IconVerticalSolidList"/>
    <dgm:cxn modelId="{70C41741-51D2-4F63-BD01-D7C5A16EC523}" type="presParOf" srcId="{9E20F9F6-B591-4C45-BF90-25A0CA67E45B}" destId="{3F02774A-FC4C-4A32-9C44-ADFF0A6630FB}" srcOrd="2" destOrd="0" presId="urn:microsoft.com/office/officeart/2018/2/layout/IconVerticalSolidList"/>
    <dgm:cxn modelId="{FAB4D7F2-B042-4E31-A4AE-3E1DBAADC5BC}" type="presParOf" srcId="{3F02774A-FC4C-4A32-9C44-ADFF0A6630FB}" destId="{60CA082D-CB3F-488C-A76E-568A853154C5}" srcOrd="0" destOrd="0" presId="urn:microsoft.com/office/officeart/2018/2/layout/IconVerticalSolidList"/>
    <dgm:cxn modelId="{28413256-730D-4C0A-A9E6-C0C7218FC236}" type="presParOf" srcId="{3F02774A-FC4C-4A32-9C44-ADFF0A6630FB}" destId="{AF1497BA-B650-4D19-B5AC-C3678895A8AF}" srcOrd="1" destOrd="0" presId="urn:microsoft.com/office/officeart/2018/2/layout/IconVerticalSolidList"/>
    <dgm:cxn modelId="{14AF982C-01DB-4959-B0BD-A756526BCA31}" type="presParOf" srcId="{3F02774A-FC4C-4A32-9C44-ADFF0A6630FB}" destId="{D128187E-1790-4FA8-B9A9-AF9FFB106057}" srcOrd="2" destOrd="0" presId="urn:microsoft.com/office/officeart/2018/2/layout/IconVerticalSolidList"/>
    <dgm:cxn modelId="{44DDA2EE-2D43-4BA9-8BA6-C37DD015BB05}" type="presParOf" srcId="{3F02774A-FC4C-4A32-9C44-ADFF0A6630FB}" destId="{906AB381-4339-4542-9F0C-6E2284C44C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4455F0-A405-456B-9178-BF27D69CBCF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C996A4-0F20-4CFB-847E-D202F0558C61}">
      <dgm:prSet/>
      <dgm:spPr/>
      <dgm:t>
        <a:bodyPr/>
        <a:lstStyle/>
        <a:p>
          <a:r>
            <a:rPr lang="en-US"/>
            <a:t>VGG16</a:t>
          </a:r>
        </a:p>
      </dgm:t>
    </dgm:pt>
    <dgm:pt modelId="{30A4E747-8C97-4F6D-B6DD-38843DF27F3E}" type="parTrans" cxnId="{3B1E05FF-374F-46F0-8833-078D06727216}">
      <dgm:prSet/>
      <dgm:spPr/>
      <dgm:t>
        <a:bodyPr/>
        <a:lstStyle/>
        <a:p>
          <a:endParaRPr lang="en-US"/>
        </a:p>
      </dgm:t>
    </dgm:pt>
    <dgm:pt modelId="{B2E16105-04DD-474D-BD30-C1D61D3481A0}" type="sibTrans" cxnId="{3B1E05FF-374F-46F0-8833-078D06727216}">
      <dgm:prSet/>
      <dgm:spPr/>
      <dgm:t>
        <a:bodyPr/>
        <a:lstStyle/>
        <a:p>
          <a:endParaRPr lang="en-US"/>
        </a:p>
      </dgm:t>
    </dgm:pt>
    <dgm:pt modelId="{6D8569CF-8385-485B-A0B6-14943928DE65}">
      <dgm:prSet/>
      <dgm:spPr/>
      <dgm:t>
        <a:bodyPr/>
        <a:lstStyle/>
        <a:p>
          <a:r>
            <a:rPr lang="en-US"/>
            <a:t>VGG19</a:t>
          </a:r>
        </a:p>
      </dgm:t>
    </dgm:pt>
    <dgm:pt modelId="{04BA2B05-CF05-4042-841E-B6BD27BB9253}" type="parTrans" cxnId="{BF5FB6A5-68F0-4891-A055-142C56243848}">
      <dgm:prSet/>
      <dgm:spPr/>
      <dgm:t>
        <a:bodyPr/>
        <a:lstStyle/>
        <a:p>
          <a:endParaRPr lang="en-US"/>
        </a:p>
      </dgm:t>
    </dgm:pt>
    <dgm:pt modelId="{9A7A4B72-D253-4A86-BCDE-4CEA580D306A}" type="sibTrans" cxnId="{BF5FB6A5-68F0-4891-A055-142C56243848}">
      <dgm:prSet/>
      <dgm:spPr/>
      <dgm:t>
        <a:bodyPr/>
        <a:lstStyle/>
        <a:p>
          <a:endParaRPr lang="en-US"/>
        </a:p>
      </dgm:t>
    </dgm:pt>
    <dgm:pt modelId="{9369BAAC-26AA-4F41-9997-E7A9CFFCE18D}">
      <dgm:prSet/>
      <dgm:spPr/>
      <dgm:t>
        <a:bodyPr/>
        <a:lstStyle/>
        <a:p>
          <a:r>
            <a:rPr lang="en-US"/>
            <a:t>ResNet50</a:t>
          </a:r>
        </a:p>
      </dgm:t>
    </dgm:pt>
    <dgm:pt modelId="{72DC33B5-0790-4AAD-A367-6A58FFA24E8F}" type="parTrans" cxnId="{ACCB5B6E-9BA8-4231-B0CE-10AA21EF1718}">
      <dgm:prSet/>
      <dgm:spPr/>
      <dgm:t>
        <a:bodyPr/>
        <a:lstStyle/>
        <a:p>
          <a:endParaRPr lang="en-US"/>
        </a:p>
      </dgm:t>
    </dgm:pt>
    <dgm:pt modelId="{B2AACD2A-D1BF-4BAE-9B19-53C1C847018A}" type="sibTrans" cxnId="{ACCB5B6E-9BA8-4231-B0CE-10AA21EF1718}">
      <dgm:prSet/>
      <dgm:spPr/>
      <dgm:t>
        <a:bodyPr/>
        <a:lstStyle/>
        <a:p>
          <a:endParaRPr lang="en-US"/>
        </a:p>
      </dgm:t>
    </dgm:pt>
    <dgm:pt modelId="{390DAA6A-D2CE-4209-AC23-91B8C1368BEB}">
      <dgm:prSet/>
      <dgm:spPr/>
      <dgm:t>
        <a:bodyPr/>
        <a:lstStyle/>
        <a:p>
          <a:r>
            <a:rPr lang="en-US"/>
            <a:t>Xception</a:t>
          </a:r>
        </a:p>
      </dgm:t>
    </dgm:pt>
    <dgm:pt modelId="{9F4C3023-D053-4C09-ADCD-484EDB3D9B8D}" type="parTrans" cxnId="{81AB65BB-404C-4DEA-900F-D7C52137563F}">
      <dgm:prSet/>
      <dgm:spPr/>
      <dgm:t>
        <a:bodyPr/>
        <a:lstStyle/>
        <a:p>
          <a:endParaRPr lang="en-US"/>
        </a:p>
      </dgm:t>
    </dgm:pt>
    <dgm:pt modelId="{CA091BFF-564E-49C8-A7A1-10384F629D02}" type="sibTrans" cxnId="{81AB65BB-404C-4DEA-900F-D7C52137563F}">
      <dgm:prSet/>
      <dgm:spPr/>
      <dgm:t>
        <a:bodyPr/>
        <a:lstStyle/>
        <a:p>
          <a:endParaRPr lang="en-US"/>
        </a:p>
      </dgm:t>
    </dgm:pt>
    <dgm:pt modelId="{A4963133-3227-4C5D-B077-13019D0B1DB5}">
      <dgm:prSet/>
      <dgm:spPr/>
      <dgm:t>
        <a:bodyPr/>
        <a:lstStyle/>
        <a:p>
          <a:r>
            <a:rPr lang="en-US"/>
            <a:t>InceptionResNetV2</a:t>
          </a:r>
        </a:p>
      </dgm:t>
    </dgm:pt>
    <dgm:pt modelId="{327BD114-1970-46A8-8B44-62D7C3874662}" type="parTrans" cxnId="{B28A62DB-6C2B-4294-82A6-CF16308B81CC}">
      <dgm:prSet/>
      <dgm:spPr/>
      <dgm:t>
        <a:bodyPr/>
        <a:lstStyle/>
        <a:p>
          <a:endParaRPr lang="en-US"/>
        </a:p>
      </dgm:t>
    </dgm:pt>
    <dgm:pt modelId="{3590A09E-9629-4E82-9B14-AFC3C133A475}" type="sibTrans" cxnId="{B28A62DB-6C2B-4294-82A6-CF16308B81CC}">
      <dgm:prSet/>
      <dgm:spPr/>
      <dgm:t>
        <a:bodyPr/>
        <a:lstStyle/>
        <a:p>
          <a:endParaRPr lang="en-US"/>
        </a:p>
      </dgm:t>
    </dgm:pt>
    <dgm:pt modelId="{2F342170-A5BB-4C0B-827D-93CF8A237B32}" type="pres">
      <dgm:prSet presAssocID="{1A4455F0-A405-456B-9178-BF27D69CBCF4}" presName="linear" presStyleCnt="0">
        <dgm:presLayoutVars>
          <dgm:animLvl val="lvl"/>
          <dgm:resizeHandles val="exact"/>
        </dgm:presLayoutVars>
      </dgm:prSet>
      <dgm:spPr/>
    </dgm:pt>
    <dgm:pt modelId="{C4B64CBA-AF3E-421C-B04B-01DEAA60EDA4}" type="pres">
      <dgm:prSet presAssocID="{8BC996A4-0F20-4CFB-847E-D202F0558C6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E39980B-03D2-48A4-B769-FE03AD18F480}" type="pres">
      <dgm:prSet presAssocID="{B2E16105-04DD-474D-BD30-C1D61D3481A0}" presName="spacer" presStyleCnt="0"/>
      <dgm:spPr/>
    </dgm:pt>
    <dgm:pt modelId="{F2F9139E-F618-4E25-B038-9045CDD76FAA}" type="pres">
      <dgm:prSet presAssocID="{6D8569CF-8385-485B-A0B6-14943928DE6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EF01CB4-988F-4DD5-A1C8-F235C0B61397}" type="pres">
      <dgm:prSet presAssocID="{9A7A4B72-D253-4A86-BCDE-4CEA580D306A}" presName="spacer" presStyleCnt="0"/>
      <dgm:spPr/>
    </dgm:pt>
    <dgm:pt modelId="{90AF385F-10E8-4B7E-A909-9B1546B9CC08}" type="pres">
      <dgm:prSet presAssocID="{9369BAAC-26AA-4F41-9997-E7A9CFFCE18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E2AEAF0-A209-4C69-972D-709F7F4BD38D}" type="pres">
      <dgm:prSet presAssocID="{B2AACD2A-D1BF-4BAE-9B19-53C1C847018A}" presName="spacer" presStyleCnt="0"/>
      <dgm:spPr/>
    </dgm:pt>
    <dgm:pt modelId="{ADD50C05-4416-4C1E-89B5-87B1EEF8E47C}" type="pres">
      <dgm:prSet presAssocID="{390DAA6A-D2CE-4209-AC23-91B8C1368BE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C1B473-7A76-4366-8CEF-AF4396424947}" type="pres">
      <dgm:prSet presAssocID="{CA091BFF-564E-49C8-A7A1-10384F629D02}" presName="spacer" presStyleCnt="0"/>
      <dgm:spPr/>
    </dgm:pt>
    <dgm:pt modelId="{D49944BC-00BD-4362-A3DE-FAF3E599AFC8}" type="pres">
      <dgm:prSet presAssocID="{A4963133-3227-4C5D-B077-13019D0B1D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D76DE05-DA4B-4645-8C54-FE88AFEE84E6}" type="presOf" srcId="{A4963133-3227-4C5D-B077-13019D0B1DB5}" destId="{D49944BC-00BD-4362-A3DE-FAF3E599AFC8}" srcOrd="0" destOrd="0" presId="urn:microsoft.com/office/officeart/2005/8/layout/vList2"/>
    <dgm:cxn modelId="{3A63A126-868F-4BFF-B8E3-1E96A54721FE}" type="presOf" srcId="{8BC996A4-0F20-4CFB-847E-D202F0558C61}" destId="{C4B64CBA-AF3E-421C-B04B-01DEAA60EDA4}" srcOrd="0" destOrd="0" presId="urn:microsoft.com/office/officeart/2005/8/layout/vList2"/>
    <dgm:cxn modelId="{A2D1FD46-41BD-4DA9-B6FB-A1B07617AD19}" type="presOf" srcId="{6D8569CF-8385-485B-A0B6-14943928DE65}" destId="{F2F9139E-F618-4E25-B038-9045CDD76FAA}" srcOrd="0" destOrd="0" presId="urn:microsoft.com/office/officeart/2005/8/layout/vList2"/>
    <dgm:cxn modelId="{ACCB5B6E-9BA8-4231-B0CE-10AA21EF1718}" srcId="{1A4455F0-A405-456B-9178-BF27D69CBCF4}" destId="{9369BAAC-26AA-4F41-9997-E7A9CFFCE18D}" srcOrd="2" destOrd="0" parTransId="{72DC33B5-0790-4AAD-A367-6A58FFA24E8F}" sibTransId="{B2AACD2A-D1BF-4BAE-9B19-53C1C847018A}"/>
    <dgm:cxn modelId="{AE764597-E334-45E4-A0AE-B8D7CAD88691}" type="presOf" srcId="{390DAA6A-D2CE-4209-AC23-91B8C1368BEB}" destId="{ADD50C05-4416-4C1E-89B5-87B1EEF8E47C}" srcOrd="0" destOrd="0" presId="urn:microsoft.com/office/officeart/2005/8/layout/vList2"/>
    <dgm:cxn modelId="{BF5FB6A5-68F0-4891-A055-142C56243848}" srcId="{1A4455F0-A405-456B-9178-BF27D69CBCF4}" destId="{6D8569CF-8385-485B-A0B6-14943928DE65}" srcOrd="1" destOrd="0" parTransId="{04BA2B05-CF05-4042-841E-B6BD27BB9253}" sibTransId="{9A7A4B72-D253-4A86-BCDE-4CEA580D306A}"/>
    <dgm:cxn modelId="{81AB65BB-404C-4DEA-900F-D7C52137563F}" srcId="{1A4455F0-A405-456B-9178-BF27D69CBCF4}" destId="{390DAA6A-D2CE-4209-AC23-91B8C1368BEB}" srcOrd="3" destOrd="0" parTransId="{9F4C3023-D053-4C09-ADCD-484EDB3D9B8D}" sibTransId="{CA091BFF-564E-49C8-A7A1-10384F629D02}"/>
    <dgm:cxn modelId="{FA6172DA-8D47-4F5F-9D49-D830EC11A073}" type="presOf" srcId="{9369BAAC-26AA-4F41-9997-E7A9CFFCE18D}" destId="{90AF385F-10E8-4B7E-A909-9B1546B9CC08}" srcOrd="0" destOrd="0" presId="urn:microsoft.com/office/officeart/2005/8/layout/vList2"/>
    <dgm:cxn modelId="{B28A62DB-6C2B-4294-82A6-CF16308B81CC}" srcId="{1A4455F0-A405-456B-9178-BF27D69CBCF4}" destId="{A4963133-3227-4C5D-B077-13019D0B1DB5}" srcOrd="4" destOrd="0" parTransId="{327BD114-1970-46A8-8B44-62D7C3874662}" sibTransId="{3590A09E-9629-4E82-9B14-AFC3C133A475}"/>
    <dgm:cxn modelId="{1D173DDE-CB67-46A2-AC1F-AA42485B4917}" type="presOf" srcId="{1A4455F0-A405-456B-9178-BF27D69CBCF4}" destId="{2F342170-A5BB-4C0B-827D-93CF8A237B32}" srcOrd="0" destOrd="0" presId="urn:microsoft.com/office/officeart/2005/8/layout/vList2"/>
    <dgm:cxn modelId="{3B1E05FF-374F-46F0-8833-078D06727216}" srcId="{1A4455F0-A405-456B-9178-BF27D69CBCF4}" destId="{8BC996A4-0F20-4CFB-847E-D202F0558C61}" srcOrd="0" destOrd="0" parTransId="{30A4E747-8C97-4F6D-B6DD-38843DF27F3E}" sibTransId="{B2E16105-04DD-474D-BD30-C1D61D3481A0}"/>
    <dgm:cxn modelId="{CBD01AF6-7216-419F-9AC5-742E819C9AFB}" type="presParOf" srcId="{2F342170-A5BB-4C0B-827D-93CF8A237B32}" destId="{C4B64CBA-AF3E-421C-B04B-01DEAA60EDA4}" srcOrd="0" destOrd="0" presId="urn:microsoft.com/office/officeart/2005/8/layout/vList2"/>
    <dgm:cxn modelId="{474EB1A5-AA98-4A13-8FEA-4CDC1D24FFA9}" type="presParOf" srcId="{2F342170-A5BB-4C0B-827D-93CF8A237B32}" destId="{BE39980B-03D2-48A4-B769-FE03AD18F480}" srcOrd="1" destOrd="0" presId="urn:microsoft.com/office/officeart/2005/8/layout/vList2"/>
    <dgm:cxn modelId="{87C313C4-5F2B-4507-B4BB-B0BA778F5F98}" type="presParOf" srcId="{2F342170-A5BB-4C0B-827D-93CF8A237B32}" destId="{F2F9139E-F618-4E25-B038-9045CDD76FAA}" srcOrd="2" destOrd="0" presId="urn:microsoft.com/office/officeart/2005/8/layout/vList2"/>
    <dgm:cxn modelId="{4B0F3239-2E02-4473-9B93-C8549983BA70}" type="presParOf" srcId="{2F342170-A5BB-4C0B-827D-93CF8A237B32}" destId="{3EF01CB4-988F-4DD5-A1C8-F235C0B61397}" srcOrd="3" destOrd="0" presId="urn:microsoft.com/office/officeart/2005/8/layout/vList2"/>
    <dgm:cxn modelId="{62271C01-A0C5-48DE-A533-690BE4D4DBD4}" type="presParOf" srcId="{2F342170-A5BB-4C0B-827D-93CF8A237B32}" destId="{90AF385F-10E8-4B7E-A909-9B1546B9CC08}" srcOrd="4" destOrd="0" presId="urn:microsoft.com/office/officeart/2005/8/layout/vList2"/>
    <dgm:cxn modelId="{EBB37F16-2F50-4DC1-AE2E-4F6CB0A30586}" type="presParOf" srcId="{2F342170-A5BB-4C0B-827D-93CF8A237B32}" destId="{0E2AEAF0-A209-4C69-972D-709F7F4BD38D}" srcOrd="5" destOrd="0" presId="urn:microsoft.com/office/officeart/2005/8/layout/vList2"/>
    <dgm:cxn modelId="{5603A8E8-F60B-465D-B9D5-5A19D889031E}" type="presParOf" srcId="{2F342170-A5BB-4C0B-827D-93CF8A237B32}" destId="{ADD50C05-4416-4C1E-89B5-87B1EEF8E47C}" srcOrd="6" destOrd="0" presId="urn:microsoft.com/office/officeart/2005/8/layout/vList2"/>
    <dgm:cxn modelId="{4421160A-96A7-4DF1-88A8-82FC8B0B83BE}" type="presParOf" srcId="{2F342170-A5BB-4C0B-827D-93CF8A237B32}" destId="{D7C1B473-7A76-4366-8CEF-AF4396424947}" srcOrd="7" destOrd="0" presId="urn:microsoft.com/office/officeart/2005/8/layout/vList2"/>
    <dgm:cxn modelId="{2A9B9B25-8B69-42BC-81EA-4997966A7903}" type="presParOf" srcId="{2F342170-A5BB-4C0B-827D-93CF8A237B32}" destId="{D49944BC-00BD-4362-A3DE-FAF3E599AFC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72A66C-5BCA-4BE8-B56C-B7BAF44D201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1257FF-4E4C-4072-8868-EEADE30CB396}">
      <dgm:prSet/>
      <dgm:spPr/>
      <dgm:t>
        <a:bodyPr/>
        <a:lstStyle/>
        <a:p>
          <a:r>
            <a:rPr lang="en-US" dirty="0"/>
            <a:t>CNN 78%</a:t>
          </a:r>
        </a:p>
      </dgm:t>
    </dgm:pt>
    <dgm:pt modelId="{81B05F0B-7615-4503-A3A0-A4B08B419243}" type="parTrans" cxnId="{0C0A613F-5537-4C1B-B011-AF31CFFEFE49}">
      <dgm:prSet/>
      <dgm:spPr/>
      <dgm:t>
        <a:bodyPr/>
        <a:lstStyle/>
        <a:p>
          <a:endParaRPr lang="en-US"/>
        </a:p>
      </dgm:t>
    </dgm:pt>
    <dgm:pt modelId="{19354C7F-3792-43E8-B2A9-08A002FE3AC3}" type="sibTrans" cxnId="{0C0A613F-5537-4C1B-B011-AF31CFFEFE49}">
      <dgm:prSet/>
      <dgm:spPr/>
      <dgm:t>
        <a:bodyPr/>
        <a:lstStyle/>
        <a:p>
          <a:endParaRPr lang="en-US"/>
        </a:p>
      </dgm:t>
    </dgm:pt>
    <dgm:pt modelId="{5A0E2711-B2C5-4BA1-A714-F73732FC77A9}">
      <dgm:prSet/>
      <dgm:spPr/>
      <dgm:t>
        <a:bodyPr/>
        <a:lstStyle/>
        <a:p>
          <a:r>
            <a:rPr lang="en-US" dirty="0"/>
            <a:t>VGG16 92%</a:t>
          </a:r>
        </a:p>
      </dgm:t>
    </dgm:pt>
    <dgm:pt modelId="{8A195AED-BDC0-406E-B4BE-BEFD992123BD}" type="parTrans" cxnId="{04F82D9E-AB5F-42AD-A6D1-E19DAA16AE1D}">
      <dgm:prSet/>
      <dgm:spPr/>
      <dgm:t>
        <a:bodyPr/>
        <a:lstStyle/>
        <a:p>
          <a:endParaRPr lang="en-US"/>
        </a:p>
      </dgm:t>
    </dgm:pt>
    <dgm:pt modelId="{0C6DC5B6-624B-4C5B-AFC3-D6548F7C4C43}" type="sibTrans" cxnId="{04F82D9E-AB5F-42AD-A6D1-E19DAA16AE1D}">
      <dgm:prSet/>
      <dgm:spPr/>
      <dgm:t>
        <a:bodyPr/>
        <a:lstStyle/>
        <a:p>
          <a:endParaRPr lang="en-US"/>
        </a:p>
      </dgm:t>
    </dgm:pt>
    <dgm:pt modelId="{86538923-990C-42A5-82EC-453702A0A19B}">
      <dgm:prSet/>
      <dgm:spPr/>
      <dgm:t>
        <a:bodyPr/>
        <a:lstStyle/>
        <a:p>
          <a:r>
            <a:rPr lang="en-US" dirty="0"/>
            <a:t>VGG19 94%</a:t>
          </a:r>
        </a:p>
      </dgm:t>
    </dgm:pt>
    <dgm:pt modelId="{60C3C7DC-703D-4A1D-8E9F-E5F9A2F773AA}" type="parTrans" cxnId="{55FB53CB-6986-4BD9-9CFD-720FC0391659}">
      <dgm:prSet/>
      <dgm:spPr/>
      <dgm:t>
        <a:bodyPr/>
        <a:lstStyle/>
        <a:p>
          <a:endParaRPr lang="en-US"/>
        </a:p>
      </dgm:t>
    </dgm:pt>
    <dgm:pt modelId="{9FB8DA6B-7EF3-4B13-A0EF-399A559A6839}" type="sibTrans" cxnId="{55FB53CB-6986-4BD9-9CFD-720FC0391659}">
      <dgm:prSet/>
      <dgm:spPr/>
      <dgm:t>
        <a:bodyPr/>
        <a:lstStyle/>
        <a:p>
          <a:endParaRPr lang="en-US"/>
        </a:p>
      </dgm:t>
    </dgm:pt>
    <dgm:pt modelId="{2040F393-F6DA-4FE5-9A31-D2AC3685DA83}">
      <dgm:prSet/>
      <dgm:spPr/>
      <dgm:t>
        <a:bodyPr/>
        <a:lstStyle/>
        <a:p>
          <a:r>
            <a:rPr lang="en-US" dirty="0"/>
            <a:t>ResNet50 61%</a:t>
          </a:r>
        </a:p>
      </dgm:t>
    </dgm:pt>
    <dgm:pt modelId="{6394F161-BAC1-498B-9736-E4247FD4522F}" type="parTrans" cxnId="{9E7936D0-1F7E-4B87-8ABA-F0AE3789DEB0}">
      <dgm:prSet/>
      <dgm:spPr/>
      <dgm:t>
        <a:bodyPr/>
        <a:lstStyle/>
        <a:p>
          <a:endParaRPr lang="en-US"/>
        </a:p>
      </dgm:t>
    </dgm:pt>
    <dgm:pt modelId="{C6C5A7F7-A829-4E88-BE20-10175323C67C}" type="sibTrans" cxnId="{9E7936D0-1F7E-4B87-8ABA-F0AE3789DEB0}">
      <dgm:prSet/>
      <dgm:spPr/>
      <dgm:t>
        <a:bodyPr/>
        <a:lstStyle/>
        <a:p>
          <a:endParaRPr lang="en-US"/>
        </a:p>
      </dgm:t>
    </dgm:pt>
    <dgm:pt modelId="{91FC1A73-8052-462A-8877-6E80B808C779}">
      <dgm:prSet/>
      <dgm:spPr/>
      <dgm:t>
        <a:bodyPr/>
        <a:lstStyle/>
        <a:p>
          <a:r>
            <a:rPr lang="en-US" dirty="0" err="1"/>
            <a:t>Xception</a:t>
          </a:r>
          <a:r>
            <a:rPr lang="en-US" dirty="0"/>
            <a:t> 65%</a:t>
          </a:r>
        </a:p>
      </dgm:t>
    </dgm:pt>
    <dgm:pt modelId="{9DCC3C9F-256F-4985-BD8C-B3304A105DE9}" type="parTrans" cxnId="{DC2DBED7-573A-4AA8-80D5-38E5103E5107}">
      <dgm:prSet/>
      <dgm:spPr/>
      <dgm:t>
        <a:bodyPr/>
        <a:lstStyle/>
        <a:p>
          <a:endParaRPr lang="en-US"/>
        </a:p>
      </dgm:t>
    </dgm:pt>
    <dgm:pt modelId="{5951F59C-3C01-4560-957A-7A33C37DC1D7}" type="sibTrans" cxnId="{DC2DBED7-573A-4AA8-80D5-38E5103E5107}">
      <dgm:prSet/>
      <dgm:spPr/>
      <dgm:t>
        <a:bodyPr/>
        <a:lstStyle/>
        <a:p>
          <a:endParaRPr lang="en-US"/>
        </a:p>
      </dgm:t>
    </dgm:pt>
    <dgm:pt modelId="{82491DE0-235C-4241-859C-64ADAFE88566}">
      <dgm:prSet/>
      <dgm:spPr/>
      <dgm:t>
        <a:bodyPr/>
        <a:lstStyle/>
        <a:p>
          <a:r>
            <a:rPr lang="en-US" dirty="0"/>
            <a:t>InceptionResNetV2 75%</a:t>
          </a:r>
        </a:p>
      </dgm:t>
    </dgm:pt>
    <dgm:pt modelId="{4B824D98-8480-4911-BFF0-8F9AD886E2D4}" type="parTrans" cxnId="{04359D96-E345-4017-92EA-6F32FAF7D10D}">
      <dgm:prSet/>
      <dgm:spPr/>
      <dgm:t>
        <a:bodyPr/>
        <a:lstStyle/>
        <a:p>
          <a:endParaRPr lang="en-US"/>
        </a:p>
      </dgm:t>
    </dgm:pt>
    <dgm:pt modelId="{8941C338-1B45-458A-AC75-24742AB2B130}" type="sibTrans" cxnId="{04359D96-E345-4017-92EA-6F32FAF7D10D}">
      <dgm:prSet/>
      <dgm:spPr/>
      <dgm:t>
        <a:bodyPr/>
        <a:lstStyle/>
        <a:p>
          <a:endParaRPr lang="en-US"/>
        </a:p>
      </dgm:t>
    </dgm:pt>
    <dgm:pt modelId="{31D427FC-07DB-4DB0-B441-69E43E71E524}" type="pres">
      <dgm:prSet presAssocID="{8C72A66C-5BCA-4BE8-B56C-B7BAF44D2011}" presName="linear" presStyleCnt="0">
        <dgm:presLayoutVars>
          <dgm:dir/>
          <dgm:animLvl val="lvl"/>
          <dgm:resizeHandles val="exact"/>
        </dgm:presLayoutVars>
      </dgm:prSet>
      <dgm:spPr/>
    </dgm:pt>
    <dgm:pt modelId="{E7488B7C-4D07-4E05-9F6E-5CE049E3AC48}" type="pres">
      <dgm:prSet presAssocID="{B51257FF-4E4C-4072-8868-EEADE30CB396}" presName="parentLin" presStyleCnt="0"/>
      <dgm:spPr/>
    </dgm:pt>
    <dgm:pt modelId="{B0851960-E6A6-4989-A38E-A8531C4C2AA0}" type="pres">
      <dgm:prSet presAssocID="{B51257FF-4E4C-4072-8868-EEADE30CB396}" presName="parentLeftMargin" presStyleLbl="node1" presStyleIdx="0" presStyleCnt="6"/>
      <dgm:spPr/>
    </dgm:pt>
    <dgm:pt modelId="{C1166FAA-F6B7-467F-A6ED-EACCC2D90E9A}" type="pres">
      <dgm:prSet presAssocID="{B51257FF-4E4C-4072-8868-EEADE30CB396}" presName="parentText" presStyleLbl="node1" presStyleIdx="0" presStyleCnt="6" custScaleX="101993">
        <dgm:presLayoutVars>
          <dgm:chMax val="0"/>
          <dgm:bulletEnabled val="1"/>
        </dgm:presLayoutVars>
      </dgm:prSet>
      <dgm:spPr/>
    </dgm:pt>
    <dgm:pt modelId="{81AC33C8-CDE6-48F6-BA30-412F0E302360}" type="pres">
      <dgm:prSet presAssocID="{B51257FF-4E4C-4072-8868-EEADE30CB396}" presName="negativeSpace" presStyleCnt="0"/>
      <dgm:spPr/>
    </dgm:pt>
    <dgm:pt modelId="{9EA39F2C-8C93-4115-A619-4C05D53CA78F}" type="pres">
      <dgm:prSet presAssocID="{B51257FF-4E4C-4072-8868-EEADE30CB396}" presName="childText" presStyleLbl="conFgAcc1" presStyleIdx="0" presStyleCnt="6">
        <dgm:presLayoutVars>
          <dgm:bulletEnabled val="1"/>
        </dgm:presLayoutVars>
      </dgm:prSet>
      <dgm:spPr/>
    </dgm:pt>
    <dgm:pt modelId="{5E9A2AB0-DBE3-48AC-A891-4FC6E51EE0A6}" type="pres">
      <dgm:prSet presAssocID="{19354C7F-3792-43E8-B2A9-08A002FE3AC3}" presName="spaceBetweenRectangles" presStyleCnt="0"/>
      <dgm:spPr/>
    </dgm:pt>
    <dgm:pt modelId="{A8907D59-B20E-4259-9721-B4FF470A35CC}" type="pres">
      <dgm:prSet presAssocID="{5A0E2711-B2C5-4BA1-A714-F73732FC77A9}" presName="parentLin" presStyleCnt="0"/>
      <dgm:spPr/>
    </dgm:pt>
    <dgm:pt modelId="{1C1A5517-9703-44B9-A81D-2F6DBF9CE370}" type="pres">
      <dgm:prSet presAssocID="{5A0E2711-B2C5-4BA1-A714-F73732FC77A9}" presName="parentLeftMargin" presStyleLbl="node1" presStyleIdx="0" presStyleCnt="6"/>
      <dgm:spPr/>
    </dgm:pt>
    <dgm:pt modelId="{3A83986D-97E0-45AF-809A-D74E63322911}" type="pres">
      <dgm:prSet presAssocID="{5A0E2711-B2C5-4BA1-A714-F73732FC77A9}" presName="parentText" presStyleLbl="node1" presStyleIdx="1" presStyleCnt="6" custScaleX="128318">
        <dgm:presLayoutVars>
          <dgm:chMax val="0"/>
          <dgm:bulletEnabled val="1"/>
        </dgm:presLayoutVars>
      </dgm:prSet>
      <dgm:spPr/>
    </dgm:pt>
    <dgm:pt modelId="{3D462ECD-2B03-47F5-9580-20F5C6FAA0A9}" type="pres">
      <dgm:prSet presAssocID="{5A0E2711-B2C5-4BA1-A714-F73732FC77A9}" presName="negativeSpace" presStyleCnt="0"/>
      <dgm:spPr/>
    </dgm:pt>
    <dgm:pt modelId="{6A896FE4-00CA-4199-BBFF-8FC79ECF42EC}" type="pres">
      <dgm:prSet presAssocID="{5A0E2711-B2C5-4BA1-A714-F73732FC77A9}" presName="childText" presStyleLbl="conFgAcc1" presStyleIdx="1" presStyleCnt="6">
        <dgm:presLayoutVars>
          <dgm:bulletEnabled val="1"/>
        </dgm:presLayoutVars>
      </dgm:prSet>
      <dgm:spPr/>
    </dgm:pt>
    <dgm:pt modelId="{77D1F030-3FA1-4C25-8B9C-11DA23287E23}" type="pres">
      <dgm:prSet presAssocID="{0C6DC5B6-624B-4C5B-AFC3-D6548F7C4C43}" presName="spaceBetweenRectangles" presStyleCnt="0"/>
      <dgm:spPr/>
    </dgm:pt>
    <dgm:pt modelId="{95A4DB54-5BF1-4433-8BDD-F38B9DD32A5A}" type="pres">
      <dgm:prSet presAssocID="{86538923-990C-42A5-82EC-453702A0A19B}" presName="parentLin" presStyleCnt="0"/>
      <dgm:spPr/>
    </dgm:pt>
    <dgm:pt modelId="{BADF32EB-E3B2-4BFD-8CA1-4A1DC42CA686}" type="pres">
      <dgm:prSet presAssocID="{86538923-990C-42A5-82EC-453702A0A19B}" presName="parentLeftMargin" presStyleLbl="node1" presStyleIdx="1" presStyleCnt="6"/>
      <dgm:spPr/>
    </dgm:pt>
    <dgm:pt modelId="{175CBBDD-5CA8-4839-B229-1FF0AC993986}" type="pres">
      <dgm:prSet presAssocID="{86538923-990C-42A5-82EC-453702A0A19B}" presName="parentText" presStyleLbl="node1" presStyleIdx="2" presStyleCnt="6" custScaleX="132471">
        <dgm:presLayoutVars>
          <dgm:chMax val="0"/>
          <dgm:bulletEnabled val="1"/>
        </dgm:presLayoutVars>
      </dgm:prSet>
      <dgm:spPr/>
    </dgm:pt>
    <dgm:pt modelId="{2E7BA23D-BC4F-4177-94CE-421A16284ED5}" type="pres">
      <dgm:prSet presAssocID="{86538923-990C-42A5-82EC-453702A0A19B}" presName="negativeSpace" presStyleCnt="0"/>
      <dgm:spPr/>
    </dgm:pt>
    <dgm:pt modelId="{7AA42BC2-2D93-4D7F-913E-9F8D38F3B4DF}" type="pres">
      <dgm:prSet presAssocID="{86538923-990C-42A5-82EC-453702A0A19B}" presName="childText" presStyleLbl="conFgAcc1" presStyleIdx="2" presStyleCnt="6">
        <dgm:presLayoutVars>
          <dgm:bulletEnabled val="1"/>
        </dgm:presLayoutVars>
      </dgm:prSet>
      <dgm:spPr/>
    </dgm:pt>
    <dgm:pt modelId="{1E5F1FD2-FAAF-40D7-9A4D-114624A8D708}" type="pres">
      <dgm:prSet presAssocID="{9FB8DA6B-7EF3-4B13-A0EF-399A559A6839}" presName="spaceBetweenRectangles" presStyleCnt="0"/>
      <dgm:spPr/>
    </dgm:pt>
    <dgm:pt modelId="{D2434FE6-7822-432E-872F-F6F8A2AB2CC6}" type="pres">
      <dgm:prSet presAssocID="{2040F393-F6DA-4FE5-9A31-D2AC3685DA83}" presName="parentLin" presStyleCnt="0"/>
      <dgm:spPr/>
    </dgm:pt>
    <dgm:pt modelId="{C6FCF82B-2C90-45E7-A228-410F54CB8BB7}" type="pres">
      <dgm:prSet presAssocID="{2040F393-F6DA-4FE5-9A31-D2AC3685DA83}" presName="parentLeftMargin" presStyleLbl="node1" presStyleIdx="2" presStyleCnt="6"/>
      <dgm:spPr/>
    </dgm:pt>
    <dgm:pt modelId="{4E615240-71B9-40AE-B576-C7F1D6057F5F}" type="pres">
      <dgm:prSet presAssocID="{2040F393-F6DA-4FE5-9A31-D2AC3685DA83}" presName="parentText" presStyleLbl="node1" presStyleIdx="3" presStyleCnt="6" custScaleX="83749">
        <dgm:presLayoutVars>
          <dgm:chMax val="0"/>
          <dgm:bulletEnabled val="1"/>
        </dgm:presLayoutVars>
      </dgm:prSet>
      <dgm:spPr/>
    </dgm:pt>
    <dgm:pt modelId="{60AAE923-D5D1-4BF2-B51F-2DAA91B24173}" type="pres">
      <dgm:prSet presAssocID="{2040F393-F6DA-4FE5-9A31-D2AC3685DA83}" presName="negativeSpace" presStyleCnt="0"/>
      <dgm:spPr/>
    </dgm:pt>
    <dgm:pt modelId="{FC05E517-709A-4A1F-A406-1C97B2CCDD94}" type="pres">
      <dgm:prSet presAssocID="{2040F393-F6DA-4FE5-9A31-D2AC3685DA83}" presName="childText" presStyleLbl="conFgAcc1" presStyleIdx="3" presStyleCnt="6">
        <dgm:presLayoutVars>
          <dgm:bulletEnabled val="1"/>
        </dgm:presLayoutVars>
      </dgm:prSet>
      <dgm:spPr/>
    </dgm:pt>
    <dgm:pt modelId="{08591412-D5D2-429A-A016-9A3673D0EF14}" type="pres">
      <dgm:prSet presAssocID="{C6C5A7F7-A829-4E88-BE20-10175323C67C}" presName="spaceBetweenRectangles" presStyleCnt="0"/>
      <dgm:spPr/>
    </dgm:pt>
    <dgm:pt modelId="{0DC52238-89E6-4DE5-AB5B-A0D332E79DE9}" type="pres">
      <dgm:prSet presAssocID="{91FC1A73-8052-462A-8877-6E80B808C779}" presName="parentLin" presStyleCnt="0"/>
      <dgm:spPr/>
    </dgm:pt>
    <dgm:pt modelId="{C984CB9A-6967-467D-9F5F-B27F54836CD0}" type="pres">
      <dgm:prSet presAssocID="{91FC1A73-8052-462A-8877-6E80B808C779}" presName="parentLeftMargin" presStyleLbl="node1" presStyleIdx="3" presStyleCnt="6"/>
      <dgm:spPr/>
    </dgm:pt>
    <dgm:pt modelId="{C19E581B-A749-406E-80BB-8FD5C0C96327}" type="pres">
      <dgm:prSet presAssocID="{91FC1A73-8052-462A-8877-6E80B808C779}" presName="parentText" presStyleLbl="node1" presStyleIdx="4" presStyleCnt="6" custScaleX="89471">
        <dgm:presLayoutVars>
          <dgm:chMax val="0"/>
          <dgm:bulletEnabled val="1"/>
        </dgm:presLayoutVars>
      </dgm:prSet>
      <dgm:spPr/>
    </dgm:pt>
    <dgm:pt modelId="{E8584009-A11D-47E9-ADF6-C424A0B0DCE5}" type="pres">
      <dgm:prSet presAssocID="{91FC1A73-8052-462A-8877-6E80B808C779}" presName="negativeSpace" presStyleCnt="0"/>
      <dgm:spPr/>
    </dgm:pt>
    <dgm:pt modelId="{A810F59C-5935-4739-A55A-14F3C493817B}" type="pres">
      <dgm:prSet presAssocID="{91FC1A73-8052-462A-8877-6E80B808C779}" presName="childText" presStyleLbl="conFgAcc1" presStyleIdx="4" presStyleCnt="6">
        <dgm:presLayoutVars>
          <dgm:bulletEnabled val="1"/>
        </dgm:presLayoutVars>
      </dgm:prSet>
      <dgm:spPr/>
    </dgm:pt>
    <dgm:pt modelId="{F22BA6EC-989F-4DB0-A424-6DA164CBB75E}" type="pres">
      <dgm:prSet presAssocID="{5951F59C-3C01-4560-957A-7A33C37DC1D7}" presName="spaceBetweenRectangles" presStyleCnt="0"/>
      <dgm:spPr/>
    </dgm:pt>
    <dgm:pt modelId="{D4872711-5D86-49D4-89E1-B6EF2B341CD1}" type="pres">
      <dgm:prSet presAssocID="{82491DE0-235C-4241-859C-64ADAFE88566}" presName="parentLin" presStyleCnt="0"/>
      <dgm:spPr/>
    </dgm:pt>
    <dgm:pt modelId="{637D1110-1EC8-4225-A8D0-6ADD73A4C74B}" type="pres">
      <dgm:prSet presAssocID="{82491DE0-235C-4241-859C-64ADAFE88566}" presName="parentLeftMargin" presStyleLbl="node1" presStyleIdx="4" presStyleCnt="6"/>
      <dgm:spPr/>
    </dgm:pt>
    <dgm:pt modelId="{7E18C35D-A935-4BFF-A49E-C64A0370C201}" type="pres">
      <dgm:prSet presAssocID="{82491DE0-235C-4241-859C-64ADAFE88566}" presName="parentText" presStyleLbl="node1" presStyleIdx="5" presStyleCnt="6" custScaleX="101890">
        <dgm:presLayoutVars>
          <dgm:chMax val="0"/>
          <dgm:bulletEnabled val="1"/>
        </dgm:presLayoutVars>
      </dgm:prSet>
      <dgm:spPr/>
    </dgm:pt>
    <dgm:pt modelId="{568C9D02-52C0-46BF-B39E-EE3BE3092DF9}" type="pres">
      <dgm:prSet presAssocID="{82491DE0-235C-4241-859C-64ADAFE88566}" presName="negativeSpace" presStyleCnt="0"/>
      <dgm:spPr/>
    </dgm:pt>
    <dgm:pt modelId="{9333448E-F041-4C37-B564-535123851706}" type="pres">
      <dgm:prSet presAssocID="{82491DE0-235C-4241-859C-64ADAFE8856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9488701-5FD7-4BBB-8AE8-416ED3A034BA}" type="presOf" srcId="{82491DE0-235C-4241-859C-64ADAFE88566}" destId="{637D1110-1EC8-4225-A8D0-6ADD73A4C74B}" srcOrd="0" destOrd="0" presId="urn:microsoft.com/office/officeart/2005/8/layout/list1"/>
    <dgm:cxn modelId="{4998F009-8447-4EAE-95B8-2C002B251CF7}" type="presOf" srcId="{B51257FF-4E4C-4072-8868-EEADE30CB396}" destId="{B0851960-E6A6-4989-A38E-A8531C4C2AA0}" srcOrd="0" destOrd="0" presId="urn:microsoft.com/office/officeart/2005/8/layout/list1"/>
    <dgm:cxn modelId="{5DE0C910-4CDE-47A5-AE8B-63DDCD73F085}" type="presOf" srcId="{91FC1A73-8052-462A-8877-6E80B808C779}" destId="{C984CB9A-6967-467D-9F5F-B27F54836CD0}" srcOrd="0" destOrd="0" presId="urn:microsoft.com/office/officeart/2005/8/layout/list1"/>
    <dgm:cxn modelId="{0DDA3537-B17D-418A-95D2-397F59194F75}" type="presOf" srcId="{8C72A66C-5BCA-4BE8-B56C-B7BAF44D2011}" destId="{31D427FC-07DB-4DB0-B441-69E43E71E524}" srcOrd="0" destOrd="0" presId="urn:microsoft.com/office/officeart/2005/8/layout/list1"/>
    <dgm:cxn modelId="{96B1C73E-6FCD-4EB5-977D-31A3E37EB02D}" type="presOf" srcId="{91FC1A73-8052-462A-8877-6E80B808C779}" destId="{C19E581B-A749-406E-80BB-8FD5C0C96327}" srcOrd="1" destOrd="0" presId="urn:microsoft.com/office/officeart/2005/8/layout/list1"/>
    <dgm:cxn modelId="{0C0A613F-5537-4C1B-B011-AF31CFFEFE49}" srcId="{8C72A66C-5BCA-4BE8-B56C-B7BAF44D2011}" destId="{B51257FF-4E4C-4072-8868-EEADE30CB396}" srcOrd="0" destOrd="0" parTransId="{81B05F0B-7615-4503-A3A0-A4B08B419243}" sibTransId="{19354C7F-3792-43E8-B2A9-08A002FE3AC3}"/>
    <dgm:cxn modelId="{2B5C2667-AA30-4382-9867-05BDCA5D6D88}" type="presOf" srcId="{82491DE0-235C-4241-859C-64ADAFE88566}" destId="{7E18C35D-A935-4BFF-A49E-C64A0370C201}" srcOrd="1" destOrd="0" presId="urn:microsoft.com/office/officeart/2005/8/layout/list1"/>
    <dgm:cxn modelId="{2B9AFA6C-21C0-4DE4-A69C-3429EC4B9DC4}" type="presOf" srcId="{5A0E2711-B2C5-4BA1-A714-F73732FC77A9}" destId="{3A83986D-97E0-45AF-809A-D74E63322911}" srcOrd="1" destOrd="0" presId="urn:microsoft.com/office/officeart/2005/8/layout/list1"/>
    <dgm:cxn modelId="{F52ADF79-1C5A-4857-A05B-0E9074B2E509}" type="presOf" srcId="{86538923-990C-42A5-82EC-453702A0A19B}" destId="{175CBBDD-5CA8-4839-B229-1FF0AC993986}" srcOrd="1" destOrd="0" presId="urn:microsoft.com/office/officeart/2005/8/layout/list1"/>
    <dgm:cxn modelId="{2C4DB591-3B6F-4385-BA96-02C94FF3CCE0}" type="presOf" srcId="{5A0E2711-B2C5-4BA1-A714-F73732FC77A9}" destId="{1C1A5517-9703-44B9-A81D-2F6DBF9CE370}" srcOrd="0" destOrd="0" presId="urn:microsoft.com/office/officeart/2005/8/layout/list1"/>
    <dgm:cxn modelId="{04359D96-E345-4017-92EA-6F32FAF7D10D}" srcId="{8C72A66C-5BCA-4BE8-B56C-B7BAF44D2011}" destId="{82491DE0-235C-4241-859C-64ADAFE88566}" srcOrd="5" destOrd="0" parTransId="{4B824D98-8480-4911-BFF0-8F9AD886E2D4}" sibTransId="{8941C338-1B45-458A-AC75-24742AB2B130}"/>
    <dgm:cxn modelId="{04F82D9E-AB5F-42AD-A6D1-E19DAA16AE1D}" srcId="{8C72A66C-5BCA-4BE8-B56C-B7BAF44D2011}" destId="{5A0E2711-B2C5-4BA1-A714-F73732FC77A9}" srcOrd="1" destOrd="0" parTransId="{8A195AED-BDC0-406E-B4BE-BEFD992123BD}" sibTransId="{0C6DC5B6-624B-4C5B-AFC3-D6548F7C4C43}"/>
    <dgm:cxn modelId="{BAC03CA0-AA90-46C3-98DA-91A3B5288A24}" type="presOf" srcId="{B51257FF-4E4C-4072-8868-EEADE30CB396}" destId="{C1166FAA-F6B7-467F-A6ED-EACCC2D90E9A}" srcOrd="1" destOrd="0" presId="urn:microsoft.com/office/officeart/2005/8/layout/list1"/>
    <dgm:cxn modelId="{C112DEA1-7AEB-43FB-B69A-6AB9F7F8DBCF}" type="presOf" srcId="{2040F393-F6DA-4FE5-9A31-D2AC3685DA83}" destId="{4E615240-71B9-40AE-B576-C7F1D6057F5F}" srcOrd="1" destOrd="0" presId="urn:microsoft.com/office/officeart/2005/8/layout/list1"/>
    <dgm:cxn modelId="{2149D7C2-B994-4A0A-AF9F-F52C594A7EFC}" type="presOf" srcId="{2040F393-F6DA-4FE5-9A31-D2AC3685DA83}" destId="{C6FCF82B-2C90-45E7-A228-410F54CB8BB7}" srcOrd="0" destOrd="0" presId="urn:microsoft.com/office/officeart/2005/8/layout/list1"/>
    <dgm:cxn modelId="{55FB53CB-6986-4BD9-9CFD-720FC0391659}" srcId="{8C72A66C-5BCA-4BE8-B56C-B7BAF44D2011}" destId="{86538923-990C-42A5-82EC-453702A0A19B}" srcOrd="2" destOrd="0" parTransId="{60C3C7DC-703D-4A1D-8E9F-E5F9A2F773AA}" sibTransId="{9FB8DA6B-7EF3-4B13-A0EF-399A559A6839}"/>
    <dgm:cxn modelId="{37FDE7CE-D356-4185-A06C-747126A5F634}" type="presOf" srcId="{86538923-990C-42A5-82EC-453702A0A19B}" destId="{BADF32EB-E3B2-4BFD-8CA1-4A1DC42CA686}" srcOrd="0" destOrd="0" presId="urn:microsoft.com/office/officeart/2005/8/layout/list1"/>
    <dgm:cxn modelId="{9E7936D0-1F7E-4B87-8ABA-F0AE3789DEB0}" srcId="{8C72A66C-5BCA-4BE8-B56C-B7BAF44D2011}" destId="{2040F393-F6DA-4FE5-9A31-D2AC3685DA83}" srcOrd="3" destOrd="0" parTransId="{6394F161-BAC1-498B-9736-E4247FD4522F}" sibTransId="{C6C5A7F7-A829-4E88-BE20-10175323C67C}"/>
    <dgm:cxn modelId="{DC2DBED7-573A-4AA8-80D5-38E5103E5107}" srcId="{8C72A66C-5BCA-4BE8-B56C-B7BAF44D2011}" destId="{91FC1A73-8052-462A-8877-6E80B808C779}" srcOrd="4" destOrd="0" parTransId="{9DCC3C9F-256F-4985-BD8C-B3304A105DE9}" sibTransId="{5951F59C-3C01-4560-957A-7A33C37DC1D7}"/>
    <dgm:cxn modelId="{DCAA4308-5AFE-4422-80AC-B099F749B146}" type="presParOf" srcId="{31D427FC-07DB-4DB0-B441-69E43E71E524}" destId="{E7488B7C-4D07-4E05-9F6E-5CE049E3AC48}" srcOrd="0" destOrd="0" presId="urn:microsoft.com/office/officeart/2005/8/layout/list1"/>
    <dgm:cxn modelId="{C26ADEE5-DABE-442E-BEBB-92DCC7176557}" type="presParOf" srcId="{E7488B7C-4D07-4E05-9F6E-5CE049E3AC48}" destId="{B0851960-E6A6-4989-A38E-A8531C4C2AA0}" srcOrd="0" destOrd="0" presId="urn:microsoft.com/office/officeart/2005/8/layout/list1"/>
    <dgm:cxn modelId="{BC2AB52F-C895-43C1-888A-BA1E8480181F}" type="presParOf" srcId="{E7488B7C-4D07-4E05-9F6E-5CE049E3AC48}" destId="{C1166FAA-F6B7-467F-A6ED-EACCC2D90E9A}" srcOrd="1" destOrd="0" presId="urn:microsoft.com/office/officeart/2005/8/layout/list1"/>
    <dgm:cxn modelId="{BB986223-DC83-4206-9C8F-A78B94117814}" type="presParOf" srcId="{31D427FC-07DB-4DB0-B441-69E43E71E524}" destId="{81AC33C8-CDE6-48F6-BA30-412F0E302360}" srcOrd="1" destOrd="0" presId="urn:microsoft.com/office/officeart/2005/8/layout/list1"/>
    <dgm:cxn modelId="{EE529766-EEEE-4448-9D4E-286074179440}" type="presParOf" srcId="{31D427FC-07DB-4DB0-B441-69E43E71E524}" destId="{9EA39F2C-8C93-4115-A619-4C05D53CA78F}" srcOrd="2" destOrd="0" presId="urn:microsoft.com/office/officeart/2005/8/layout/list1"/>
    <dgm:cxn modelId="{E201EADF-1B04-4115-A097-D3C6FEE2511C}" type="presParOf" srcId="{31D427FC-07DB-4DB0-B441-69E43E71E524}" destId="{5E9A2AB0-DBE3-48AC-A891-4FC6E51EE0A6}" srcOrd="3" destOrd="0" presId="urn:microsoft.com/office/officeart/2005/8/layout/list1"/>
    <dgm:cxn modelId="{B8CF6011-DEC0-4557-9450-24DCD3AA6282}" type="presParOf" srcId="{31D427FC-07DB-4DB0-B441-69E43E71E524}" destId="{A8907D59-B20E-4259-9721-B4FF470A35CC}" srcOrd="4" destOrd="0" presId="urn:microsoft.com/office/officeart/2005/8/layout/list1"/>
    <dgm:cxn modelId="{E3A2177B-3B2A-4D1C-B024-BBAD3EDBC629}" type="presParOf" srcId="{A8907D59-B20E-4259-9721-B4FF470A35CC}" destId="{1C1A5517-9703-44B9-A81D-2F6DBF9CE370}" srcOrd="0" destOrd="0" presId="urn:microsoft.com/office/officeart/2005/8/layout/list1"/>
    <dgm:cxn modelId="{451F5C23-BEBA-4643-B889-CF066235B4D4}" type="presParOf" srcId="{A8907D59-B20E-4259-9721-B4FF470A35CC}" destId="{3A83986D-97E0-45AF-809A-D74E63322911}" srcOrd="1" destOrd="0" presId="urn:microsoft.com/office/officeart/2005/8/layout/list1"/>
    <dgm:cxn modelId="{8ACD4DAE-7D88-49B0-B004-D39CA2473841}" type="presParOf" srcId="{31D427FC-07DB-4DB0-B441-69E43E71E524}" destId="{3D462ECD-2B03-47F5-9580-20F5C6FAA0A9}" srcOrd="5" destOrd="0" presId="urn:microsoft.com/office/officeart/2005/8/layout/list1"/>
    <dgm:cxn modelId="{0F38C47E-2973-4DCE-8C74-FCD6B64BC095}" type="presParOf" srcId="{31D427FC-07DB-4DB0-B441-69E43E71E524}" destId="{6A896FE4-00CA-4199-BBFF-8FC79ECF42EC}" srcOrd="6" destOrd="0" presId="urn:microsoft.com/office/officeart/2005/8/layout/list1"/>
    <dgm:cxn modelId="{5534989D-C8BD-43D2-A86D-44F91AB301E4}" type="presParOf" srcId="{31D427FC-07DB-4DB0-B441-69E43E71E524}" destId="{77D1F030-3FA1-4C25-8B9C-11DA23287E23}" srcOrd="7" destOrd="0" presId="urn:microsoft.com/office/officeart/2005/8/layout/list1"/>
    <dgm:cxn modelId="{2DE09AC0-449C-441F-8F00-C1E7B46F0D0A}" type="presParOf" srcId="{31D427FC-07DB-4DB0-B441-69E43E71E524}" destId="{95A4DB54-5BF1-4433-8BDD-F38B9DD32A5A}" srcOrd="8" destOrd="0" presId="urn:microsoft.com/office/officeart/2005/8/layout/list1"/>
    <dgm:cxn modelId="{155E47D4-DD33-43E0-8A54-46C8069B537C}" type="presParOf" srcId="{95A4DB54-5BF1-4433-8BDD-F38B9DD32A5A}" destId="{BADF32EB-E3B2-4BFD-8CA1-4A1DC42CA686}" srcOrd="0" destOrd="0" presId="urn:microsoft.com/office/officeart/2005/8/layout/list1"/>
    <dgm:cxn modelId="{C25AD25B-7FD0-450B-AF60-C45143FB605A}" type="presParOf" srcId="{95A4DB54-5BF1-4433-8BDD-F38B9DD32A5A}" destId="{175CBBDD-5CA8-4839-B229-1FF0AC993986}" srcOrd="1" destOrd="0" presId="urn:microsoft.com/office/officeart/2005/8/layout/list1"/>
    <dgm:cxn modelId="{4B8AC8F2-19F0-44E8-A5FA-40EFCB2D2378}" type="presParOf" srcId="{31D427FC-07DB-4DB0-B441-69E43E71E524}" destId="{2E7BA23D-BC4F-4177-94CE-421A16284ED5}" srcOrd="9" destOrd="0" presId="urn:microsoft.com/office/officeart/2005/8/layout/list1"/>
    <dgm:cxn modelId="{3B6AC1BB-58EB-48B3-B123-30A526AA73D1}" type="presParOf" srcId="{31D427FC-07DB-4DB0-B441-69E43E71E524}" destId="{7AA42BC2-2D93-4D7F-913E-9F8D38F3B4DF}" srcOrd="10" destOrd="0" presId="urn:microsoft.com/office/officeart/2005/8/layout/list1"/>
    <dgm:cxn modelId="{7DB8EE3A-664B-4E97-82AC-79609212E0C0}" type="presParOf" srcId="{31D427FC-07DB-4DB0-B441-69E43E71E524}" destId="{1E5F1FD2-FAAF-40D7-9A4D-114624A8D708}" srcOrd="11" destOrd="0" presId="urn:microsoft.com/office/officeart/2005/8/layout/list1"/>
    <dgm:cxn modelId="{6F5C76AB-646C-42F6-A4FA-58FB18EC7A46}" type="presParOf" srcId="{31D427FC-07DB-4DB0-B441-69E43E71E524}" destId="{D2434FE6-7822-432E-872F-F6F8A2AB2CC6}" srcOrd="12" destOrd="0" presId="urn:microsoft.com/office/officeart/2005/8/layout/list1"/>
    <dgm:cxn modelId="{570A2B9F-CB08-480D-8AFE-9B83B4595B3C}" type="presParOf" srcId="{D2434FE6-7822-432E-872F-F6F8A2AB2CC6}" destId="{C6FCF82B-2C90-45E7-A228-410F54CB8BB7}" srcOrd="0" destOrd="0" presId="urn:microsoft.com/office/officeart/2005/8/layout/list1"/>
    <dgm:cxn modelId="{B99CCB16-1FBD-452E-8C3D-38B9F966FA8F}" type="presParOf" srcId="{D2434FE6-7822-432E-872F-F6F8A2AB2CC6}" destId="{4E615240-71B9-40AE-B576-C7F1D6057F5F}" srcOrd="1" destOrd="0" presId="urn:microsoft.com/office/officeart/2005/8/layout/list1"/>
    <dgm:cxn modelId="{5F30DDBA-F182-4708-949B-88E771FBBEE2}" type="presParOf" srcId="{31D427FC-07DB-4DB0-B441-69E43E71E524}" destId="{60AAE923-D5D1-4BF2-B51F-2DAA91B24173}" srcOrd="13" destOrd="0" presId="urn:microsoft.com/office/officeart/2005/8/layout/list1"/>
    <dgm:cxn modelId="{4F691176-AEA9-471D-B4C5-2C7AC71BBC86}" type="presParOf" srcId="{31D427FC-07DB-4DB0-B441-69E43E71E524}" destId="{FC05E517-709A-4A1F-A406-1C97B2CCDD94}" srcOrd="14" destOrd="0" presId="urn:microsoft.com/office/officeart/2005/8/layout/list1"/>
    <dgm:cxn modelId="{817C211D-E26A-49BA-A1A6-6E104C45C7CF}" type="presParOf" srcId="{31D427FC-07DB-4DB0-B441-69E43E71E524}" destId="{08591412-D5D2-429A-A016-9A3673D0EF14}" srcOrd="15" destOrd="0" presId="urn:microsoft.com/office/officeart/2005/8/layout/list1"/>
    <dgm:cxn modelId="{FD8DEAFB-9876-439F-B358-659C65018656}" type="presParOf" srcId="{31D427FC-07DB-4DB0-B441-69E43E71E524}" destId="{0DC52238-89E6-4DE5-AB5B-A0D332E79DE9}" srcOrd="16" destOrd="0" presId="urn:microsoft.com/office/officeart/2005/8/layout/list1"/>
    <dgm:cxn modelId="{76D65C1B-70E0-4C9A-98BF-914DB0158015}" type="presParOf" srcId="{0DC52238-89E6-4DE5-AB5B-A0D332E79DE9}" destId="{C984CB9A-6967-467D-9F5F-B27F54836CD0}" srcOrd="0" destOrd="0" presId="urn:microsoft.com/office/officeart/2005/8/layout/list1"/>
    <dgm:cxn modelId="{FA1692DF-1F58-4024-ADF2-F59F6BD5193C}" type="presParOf" srcId="{0DC52238-89E6-4DE5-AB5B-A0D332E79DE9}" destId="{C19E581B-A749-406E-80BB-8FD5C0C96327}" srcOrd="1" destOrd="0" presId="urn:microsoft.com/office/officeart/2005/8/layout/list1"/>
    <dgm:cxn modelId="{F5B07720-9A7E-483E-98C5-BACEAD9CF4F4}" type="presParOf" srcId="{31D427FC-07DB-4DB0-B441-69E43E71E524}" destId="{E8584009-A11D-47E9-ADF6-C424A0B0DCE5}" srcOrd="17" destOrd="0" presId="urn:microsoft.com/office/officeart/2005/8/layout/list1"/>
    <dgm:cxn modelId="{50446B39-DE17-4820-AD54-D39259045CB9}" type="presParOf" srcId="{31D427FC-07DB-4DB0-B441-69E43E71E524}" destId="{A810F59C-5935-4739-A55A-14F3C493817B}" srcOrd="18" destOrd="0" presId="urn:microsoft.com/office/officeart/2005/8/layout/list1"/>
    <dgm:cxn modelId="{0C0AA05D-3E88-471A-8C21-EE6A43799B5F}" type="presParOf" srcId="{31D427FC-07DB-4DB0-B441-69E43E71E524}" destId="{F22BA6EC-989F-4DB0-A424-6DA164CBB75E}" srcOrd="19" destOrd="0" presId="urn:microsoft.com/office/officeart/2005/8/layout/list1"/>
    <dgm:cxn modelId="{4BA92F29-79A0-46BC-97D9-DE65990C7DEE}" type="presParOf" srcId="{31D427FC-07DB-4DB0-B441-69E43E71E524}" destId="{D4872711-5D86-49D4-89E1-B6EF2B341CD1}" srcOrd="20" destOrd="0" presId="urn:microsoft.com/office/officeart/2005/8/layout/list1"/>
    <dgm:cxn modelId="{BDE1667F-CE9F-4705-8D53-DE90C7BB5CD5}" type="presParOf" srcId="{D4872711-5D86-49D4-89E1-B6EF2B341CD1}" destId="{637D1110-1EC8-4225-A8D0-6ADD73A4C74B}" srcOrd="0" destOrd="0" presId="urn:microsoft.com/office/officeart/2005/8/layout/list1"/>
    <dgm:cxn modelId="{1FED5FD0-D982-4680-9A99-DA069F5FC6DC}" type="presParOf" srcId="{D4872711-5D86-49D4-89E1-B6EF2B341CD1}" destId="{7E18C35D-A935-4BFF-A49E-C64A0370C201}" srcOrd="1" destOrd="0" presId="urn:microsoft.com/office/officeart/2005/8/layout/list1"/>
    <dgm:cxn modelId="{2AC19EB4-09CB-418E-980C-6F8E8CF7F551}" type="presParOf" srcId="{31D427FC-07DB-4DB0-B441-69E43E71E524}" destId="{568C9D02-52C0-46BF-B39E-EE3BE3092DF9}" srcOrd="21" destOrd="0" presId="urn:microsoft.com/office/officeart/2005/8/layout/list1"/>
    <dgm:cxn modelId="{742C066C-5735-4A0E-B5FB-AC1CCDE72F7D}" type="presParOf" srcId="{31D427FC-07DB-4DB0-B441-69E43E71E524}" destId="{9333448E-F041-4C37-B564-53512385170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C9C0C-7187-4736-AC54-43ECB5ACD4C2}">
      <dsp:nvSpPr>
        <dsp:cNvPr id="0" name=""/>
        <dsp:cNvSpPr/>
      </dsp:nvSpPr>
      <dsp:spPr>
        <a:xfrm>
          <a:off x="674477" y="340973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DEB58-1682-45AC-A0EB-F420098F1283}">
      <dsp:nvSpPr>
        <dsp:cNvPr id="0" name=""/>
        <dsp:cNvSpPr/>
      </dsp:nvSpPr>
      <dsp:spPr>
        <a:xfrm>
          <a:off x="1076665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3150E-92E8-41AC-A8D6-B4595E2F199A}">
      <dsp:nvSpPr>
        <dsp:cNvPr id="0" name=""/>
        <dsp:cNvSpPr/>
      </dsp:nvSpPr>
      <dsp:spPr>
        <a:xfrm>
          <a:off x="71196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7 classes of traditional food will be classified.</a:t>
          </a:r>
        </a:p>
      </dsp:txBody>
      <dsp:txXfrm>
        <a:off x="71196" y="2815974"/>
        <a:ext cx="3093750" cy="720000"/>
      </dsp:txXfrm>
    </dsp:sp>
    <dsp:sp modelId="{C4DBFECE-2A96-4F7B-886D-38AA6FCBAD07}">
      <dsp:nvSpPr>
        <dsp:cNvPr id="0" name=""/>
        <dsp:cNvSpPr/>
      </dsp:nvSpPr>
      <dsp:spPr>
        <a:xfrm>
          <a:off x="4309634" y="340973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B430A-5B4F-4AAB-A31E-548023ED3119}">
      <dsp:nvSpPr>
        <dsp:cNvPr id="0" name=""/>
        <dsp:cNvSpPr/>
      </dsp:nvSpPr>
      <dsp:spPr>
        <a:xfrm>
          <a:off x="4711821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67D2E-0DE5-4025-8FA7-CC71CBD1B37F}">
      <dsp:nvSpPr>
        <dsp:cNvPr id="0" name=""/>
        <dsp:cNvSpPr/>
      </dsp:nvSpPr>
      <dsp:spPr>
        <a:xfrm>
          <a:off x="3706353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Using Transfer Learning Method</a:t>
          </a:r>
        </a:p>
      </dsp:txBody>
      <dsp:txXfrm>
        <a:off x="3706353" y="2815974"/>
        <a:ext cx="3093750" cy="720000"/>
      </dsp:txXfrm>
    </dsp:sp>
    <dsp:sp modelId="{900D5CAA-50B7-4601-881E-C6AFFCF5FA5B}">
      <dsp:nvSpPr>
        <dsp:cNvPr id="0" name=""/>
        <dsp:cNvSpPr/>
      </dsp:nvSpPr>
      <dsp:spPr>
        <a:xfrm>
          <a:off x="7944790" y="340973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290BD-7D51-4EE7-A175-30102FE5670D}">
      <dsp:nvSpPr>
        <dsp:cNvPr id="0" name=""/>
        <dsp:cNvSpPr/>
      </dsp:nvSpPr>
      <dsp:spPr>
        <a:xfrm>
          <a:off x="8346978" y="743161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22241-1CCF-477A-B7C2-5CB252D41FA2}">
      <dsp:nvSpPr>
        <dsp:cNvPr id="0" name=""/>
        <dsp:cNvSpPr/>
      </dsp:nvSpPr>
      <dsp:spPr>
        <a:xfrm>
          <a:off x="7341509" y="281597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 Scratch Convolutional Neural Network Model</a:t>
          </a:r>
        </a:p>
      </dsp:txBody>
      <dsp:txXfrm>
        <a:off x="7341509" y="2815974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D877F-9B13-498C-B2B4-086D9258BFD9}">
      <dsp:nvSpPr>
        <dsp:cNvPr id="0" name=""/>
        <dsp:cNvSpPr/>
      </dsp:nvSpPr>
      <dsp:spPr>
        <a:xfrm>
          <a:off x="1256057" y="343032"/>
          <a:ext cx="1066737" cy="10667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0A76E-A7CB-4AB6-AE51-3BF4E78C8CCF}">
      <dsp:nvSpPr>
        <dsp:cNvPr id="0" name=""/>
        <dsp:cNvSpPr/>
      </dsp:nvSpPr>
      <dsp:spPr>
        <a:xfrm>
          <a:off x="604162" y="1740599"/>
          <a:ext cx="23705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The dataset is from a recent published paper</a:t>
          </a:r>
        </a:p>
      </dsp:txBody>
      <dsp:txXfrm>
        <a:off x="604162" y="1740599"/>
        <a:ext cx="2370528" cy="720000"/>
      </dsp:txXfrm>
    </dsp:sp>
    <dsp:sp modelId="{7FA6634C-9381-46DF-9E34-25BB4333DBC5}">
      <dsp:nvSpPr>
        <dsp:cNvPr id="0" name=""/>
        <dsp:cNvSpPr/>
      </dsp:nvSpPr>
      <dsp:spPr>
        <a:xfrm>
          <a:off x="4041428" y="343032"/>
          <a:ext cx="1066737" cy="10667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8062D-8F46-45B3-8522-4CE25BD226D1}">
      <dsp:nvSpPr>
        <dsp:cNvPr id="0" name=""/>
        <dsp:cNvSpPr/>
      </dsp:nvSpPr>
      <dsp:spPr>
        <a:xfrm>
          <a:off x="3389533" y="1740599"/>
          <a:ext cx="23705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2619 Training data</a:t>
          </a:r>
        </a:p>
      </dsp:txBody>
      <dsp:txXfrm>
        <a:off x="3389533" y="1740599"/>
        <a:ext cx="2370528" cy="720000"/>
      </dsp:txXfrm>
    </dsp:sp>
    <dsp:sp modelId="{2483EA60-179E-4C49-BF29-C6FBF12A4259}">
      <dsp:nvSpPr>
        <dsp:cNvPr id="0" name=""/>
        <dsp:cNvSpPr/>
      </dsp:nvSpPr>
      <dsp:spPr>
        <a:xfrm>
          <a:off x="2648743" y="3053232"/>
          <a:ext cx="1066737" cy="10667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D9ADF-34B8-4496-B73C-0AC5FC427AA7}">
      <dsp:nvSpPr>
        <dsp:cNvPr id="0" name=""/>
        <dsp:cNvSpPr/>
      </dsp:nvSpPr>
      <dsp:spPr>
        <a:xfrm>
          <a:off x="1996848" y="4450799"/>
          <a:ext cx="23705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216 data as validation</a:t>
          </a:r>
        </a:p>
      </dsp:txBody>
      <dsp:txXfrm>
        <a:off x="1996848" y="4450799"/>
        <a:ext cx="237052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5E2EC-6B8D-4D6D-A258-15E392A07D56}">
      <dsp:nvSpPr>
        <dsp:cNvPr id="0" name=""/>
        <dsp:cNvSpPr/>
      </dsp:nvSpPr>
      <dsp:spPr>
        <a:xfrm>
          <a:off x="0" y="895997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90885-821B-4E32-9001-22995C1BD35E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D6336-5325-40DF-8BE7-4C0A2CF3B551}">
      <dsp:nvSpPr>
        <dsp:cNvPr id="0" name=""/>
        <dsp:cNvSpPr/>
      </dsp:nvSpPr>
      <dsp:spPr>
        <a:xfrm>
          <a:off x="1910542" y="895997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Using a pre-trained model with different dataset by fine tuning.</a:t>
          </a:r>
        </a:p>
      </dsp:txBody>
      <dsp:txXfrm>
        <a:off x="1910542" y="895997"/>
        <a:ext cx="4453681" cy="1654149"/>
      </dsp:txXfrm>
    </dsp:sp>
    <dsp:sp modelId="{60CA082D-CB3F-488C-A76E-568A853154C5}">
      <dsp:nvSpPr>
        <dsp:cNvPr id="0" name=""/>
        <dsp:cNvSpPr/>
      </dsp:nvSpPr>
      <dsp:spPr>
        <a:xfrm>
          <a:off x="0" y="2963684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497BA-B650-4D19-B5AC-C3678895A8AF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AB381-4339-4542-9F0C-6E2284C44CA4}">
      <dsp:nvSpPr>
        <dsp:cNvPr id="0" name=""/>
        <dsp:cNvSpPr/>
      </dsp:nvSpPr>
      <dsp:spPr>
        <a:xfrm>
          <a:off x="1910542" y="2963684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ImageNet Dataset.</a:t>
          </a:r>
        </a:p>
      </dsp:txBody>
      <dsp:txXfrm>
        <a:off x="1910542" y="2963684"/>
        <a:ext cx="4453681" cy="1654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64CBA-AF3E-421C-B04B-01DEAA60EDA4}">
      <dsp:nvSpPr>
        <dsp:cNvPr id="0" name=""/>
        <dsp:cNvSpPr/>
      </dsp:nvSpPr>
      <dsp:spPr>
        <a:xfrm>
          <a:off x="0" y="62293"/>
          <a:ext cx="6364224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VGG16</a:t>
          </a:r>
        </a:p>
      </dsp:txBody>
      <dsp:txXfrm>
        <a:off x="48005" y="110298"/>
        <a:ext cx="6268214" cy="887374"/>
      </dsp:txXfrm>
    </dsp:sp>
    <dsp:sp modelId="{F2F9139E-F618-4E25-B038-9045CDD76FAA}">
      <dsp:nvSpPr>
        <dsp:cNvPr id="0" name=""/>
        <dsp:cNvSpPr/>
      </dsp:nvSpPr>
      <dsp:spPr>
        <a:xfrm>
          <a:off x="0" y="1163758"/>
          <a:ext cx="6364224" cy="983384"/>
        </a:xfrm>
        <a:prstGeom prst="roundRect">
          <a:avLst/>
        </a:prstGeom>
        <a:solidFill>
          <a:schemeClr val="accent2">
            <a:hueOff val="-612388"/>
            <a:satOff val="-2828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VGG19</a:t>
          </a:r>
        </a:p>
      </dsp:txBody>
      <dsp:txXfrm>
        <a:off x="48005" y="1211763"/>
        <a:ext cx="6268214" cy="887374"/>
      </dsp:txXfrm>
    </dsp:sp>
    <dsp:sp modelId="{90AF385F-10E8-4B7E-A909-9B1546B9CC08}">
      <dsp:nvSpPr>
        <dsp:cNvPr id="0" name=""/>
        <dsp:cNvSpPr/>
      </dsp:nvSpPr>
      <dsp:spPr>
        <a:xfrm>
          <a:off x="0" y="2265223"/>
          <a:ext cx="6364224" cy="983384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ResNet50</a:t>
          </a:r>
        </a:p>
      </dsp:txBody>
      <dsp:txXfrm>
        <a:off x="48005" y="2313228"/>
        <a:ext cx="6268214" cy="887374"/>
      </dsp:txXfrm>
    </dsp:sp>
    <dsp:sp modelId="{ADD50C05-4416-4C1E-89B5-87B1EEF8E47C}">
      <dsp:nvSpPr>
        <dsp:cNvPr id="0" name=""/>
        <dsp:cNvSpPr/>
      </dsp:nvSpPr>
      <dsp:spPr>
        <a:xfrm>
          <a:off x="0" y="3366688"/>
          <a:ext cx="6364224" cy="983384"/>
        </a:xfrm>
        <a:prstGeom prst="roundRect">
          <a:avLst/>
        </a:prstGeom>
        <a:solidFill>
          <a:schemeClr val="accent2">
            <a:hueOff val="-1837163"/>
            <a:satOff val="-8485"/>
            <a:lumOff val="-1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Xception</a:t>
          </a:r>
        </a:p>
      </dsp:txBody>
      <dsp:txXfrm>
        <a:off x="48005" y="3414693"/>
        <a:ext cx="6268214" cy="887374"/>
      </dsp:txXfrm>
    </dsp:sp>
    <dsp:sp modelId="{D49944BC-00BD-4362-A3DE-FAF3E599AFC8}">
      <dsp:nvSpPr>
        <dsp:cNvPr id="0" name=""/>
        <dsp:cNvSpPr/>
      </dsp:nvSpPr>
      <dsp:spPr>
        <a:xfrm>
          <a:off x="0" y="4468153"/>
          <a:ext cx="6364224" cy="983384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InceptionResNetV2</a:t>
          </a:r>
        </a:p>
      </dsp:txBody>
      <dsp:txXfrm>
        <a:off x="48005" y="4516158"/>
        <a:ext cx="6268214" cy="887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39F2C-8C93-4115-A619-4C05D53CA78F}">
      <dsp:nvSpPr>
        <dsp:cNvPr id="0" name=""/>
        <dsp:cNvSpPr/>
      </dsp:nvSpPr>
      <dsp:spPr>
        <a:xfrm>
          <a:off x="0" y="384515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66FAA-F6B7-467F-A6ED-EACCC2D90E9A}">
      <dsp:nvSpPr>
        <dsp:cNvPr id="0" name=""/>
        <dsp:cNvSpPr/>
      </dsp:nvSpPr>
      <dsp:spPr>
        <a:xfrm>
          <a:off x="318211" y="89315"/>
          <a:ext cx="4543744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CNN 78%</a:t>
          </a:r>
        </a:p>
      </dsp:txBody>
      <dsp:txXfrm>
        <a:off x="347032" y="118136"/>
        <a:ext cx="4486102" cy="532758"/>
      </dsp:txXfrm>
    </dsp:sp>
    <dsp:sp modelId="{6A896FE4-00CA-4199-BBFF-8FC79ECF42EC}">
      <dsp:nvSpPr>
        <dsp:cNvPr id="0" name=""/>
        <dsp:cNvSpPr/>
      </dsp:nvSpPr>
      <dsp:spPr>
        <a:xfrm>
          <a:off x="0" y="12917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3986D-97E0-45AF-809A-D74E63322911}">
      <dsp:nvSpPr>
        <dsp:cNvPr id="0" name=""/>
        <dsp:cNvSpPr/>
      </dsp:nvSpPr>
      <dsp:spPr>
        <a:xfrm>
          <a:off x="318211" y="996515"/>
          <a:ext cx="5716511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VGG16 92%</a:t>
          </a:r>
        </a:p>
      </dsp:txBody>
      <dsp:txXfrm>
        <a:off x="347032" y="1025336"/>
        <a:ext cx="5658869" cy="532758"/>
      </dsp:txXfrm>
    </dsp:sp>
    <dsp:sp modelId="{7AA42BC2-2D93-4D7F-913E-9F8D38F3B4DF}">
      <dsp:nvSpPr>
        <dsp:cNvPr id="0" name=""/>
        <dsp:cNvSpPr/>
      </dsp:nvSpPr>
      <dsp:spPr>
        <a:xfrm>
          <a:off x="0" y="21989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CBBDD-5CA8-4839-B229-1FF0AC993986}">
      <dsp:nvSpPr>
        <dsp:cNvPr id="0" name=""/>
        <dsp:cNvSpPr/>
      </dsp:nvSpPr>
      <dsp:spPr>
        <a:xfrm>
          <a:off x="318211" y="1903716"/>
          <a:ext cx="5901525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VGG19 94%</a:t>
          </a:r>
        </a:p>
      </dsp:txBody>
      <dsp:txXfrm>
        <a:off x="347032" y="1932537"/>
        <a:ext cx="5843883" cy="532758"/>
      </dsp:txXfrm>
    </dsp:sp>
    <dsp:sp modelId="{FC05E517-709A-4A1F-A406-1C97B2CCDD94}">
      <dsp:nvSpPr>
        <dsp:cNvPr id="0" name=""/>
        <dsp:cNvSpPr/>
      </dsp:nvSpPr>
      <dsp:spPr>
        <a:xfrm>
          <a:off x="0" y="31061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15240-71B9-40AE-B576-C7F1D6057F5F}">
      <dsp:nvSpPr>
        <dsp:cNvPr id="0" name=""/>
        <dsp:cNvSpPr/>
      </dsp:nvSpPr>
      <dsp:spPr>
        <a:xfrm>
          <a:off x="318211" y="2810916"/>
          <a:ext cx="3730981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ResNet50 61%</a:t>
          </a:r>
        </a:p>
      </dsp:txBody>
      <dsp:txXfrm>
        <a:off x="347032" y="2839737"/>
        <a:ext cx="3673339" cy="532758"/>
      </dsp:txXfrm>
    </dsp:sp>
    <dsp:sp modelId="{A810F59C-5935-4739-A55A-14F3C493817B}">
      <dsp:nvSpPr>
        <dsp:cNvPr id="0" name=""/>
        <dsp:cNvSpPr/>
      </dsp:nvSpPr>
      <dsp:spPr>
        <a:xfrm>
          <a:off x="0" y="40133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E581B-A749-406E-80BB-8FD5C0C96327}">
      <dsp:nvSpPr>
        <dsp:cNvPr id="0" name=""/>
        <dsp:cNvSpPr/>
      </dsp:nvSpPr>
      <dsp:spPr>
        <a:xfrm>
          <a:off x="318211" y="3718116"/>
          <a:ext cx="3985894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Xception</a:t>
          </a:r>
          <a:r>
            <a:rPr lang="en-US" sz="2000" kern="1200" dirty="0"/>
            <a:t> 65%</a:t>
          </a:r>
        </a:p>
      </dsp:txBody>
      <dsp:txXfrm>
        <a:off x="347032" y="3746937"/>
        <a:ext cx="3928252" cy="532758"/>
      </dsp:txXfrm>
    </dsp:sp>
    <dsp:sp modelId="{9333448E-F041-4C37-B564-535123851706}">
      <dsp:nvSpPr>
        <dsp:cNvPr id="0" name=""/>
        <dsp:cNvSpPr/>
      </dsp:nvSpPr>
      <dsp:spPr>
        <a:xfrm>
          <a:off x="0" y="49205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8C35D-A935-4BFF-A49E-C64A0370C201}">
      <dsp:nvSpPr>
        <dsp:cNvPr id="0" name=""/>
        <dsp:cNvSpPr/>
      </dsp:nvSpPr>
      <dsp:spPr>
        <a:xfrm>
          <a:off x="318211" y="4625316"/>
          <a:ext cx="4539155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InceptionResNetV2 75%</a:t>
          </a:r>
        </a:p>
      </dsp:txBody>
      <dsp:txXfrm>
        <a:off x="347032" y="4654137"/>
        <a:ext cx="448151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17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2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8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2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1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5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7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02040-B4E3-4F59-A705-7CE75705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723" y="1139396"/>
            <a:ext cx="7109870" cy="13582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Bangladeshi Food Classification using Transfer Learning and Convolutional Neural Network.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31BC941-9714-46C0-BECD-7B4240474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53" r="17153"/>
          <a:stretch/>
        </p:blipFill>
        <p:spPr>
          <a:xfrm>
            <a:off x="0" y="10"/>
            <a:ext cx="4505305" cy="6857990"/>
          </a:xfrm>
          <a:prstGeom prst="rect">
            <a:avLst/>
          </a:prstGeom>
        </p:spPr>
      </p:pic>
      <p:sp>
        <p:nvSpPr>
          <p:cNvPr id="89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13FD2-C375-4458-9C79-9371FEC1A686}"/>
              </a:ext>
            </a:extLst>
          </p:cNvPr>
          <p:cNvSpPr txBox="1"/>
          <p:nvPr/>
        </p:nvSpPr>
        <p:spPr>
          <a:xfrm>
            <a:off x="5099266" y="4692159"/>
            <a:ext cx="6272784" cy="116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Nahiyan Bin Noor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Graduate Student, Department of System Engineering,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Arkansas at Little Rock</a:t>
            </a:r>
          </a:p>
        </p:txBody>
      </p:sp>
    </p:spTree>
    <p:extLst>
      <p:ext uri="{BB962C8B-B14F-4D97-AF65-F5344CB8AC3E}">
        <p14:creationId xmlns:p14="http://schemas.microsoft.com/office/powerpoint/2010/main" val="55236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9C628-8036-444D-94E8-C2DD3D66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Comparison Between transfer learning and CNN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FA4DB2C-684C-4094-963C-F5D9FF5D0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26689"/>
              </p:ext>
            </p:extLst>
          </p:nvPr>
        </p:nvGraphicFramePr>
        <p:xfrm>
          <a:off x="5305254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46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A384-6725-4E8F-AD08-B1FD51EF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VGG19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A48EBF-4666-4B93-B64D-4A115C61D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950292"/>
              </p:ext>
            </p:extLst>
          </p:nvPr>
        </p:nvGraphicFramePr>
        <p:xfrm>
          <a:off x="1116013" y="2732088"/>
          <a:ext cx="10167935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587">
                  <a:extLst>
                    <a:ext uri="{9D8B030D-6E8A-4147-A177-3AD203B41FA5}">
                      <a16:colId xmlns:a16="http://schemas.microsoft.com/office/drawing/2014/main" val="3292603797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1104491697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244364444"/>
                    </a:ext>
                  </a:extLst>
                </a:gridCol>
                <a:gridCol w="1829572">
                  <a:extLst>
                    <a:ext uri="{9D8B030D-6E8A-4147-A177-3AD203B41FA5}">
                      <a16:colId xmlns:a16="http://schemas.microsoft.com/office/drawing/2014/main" val="3554644251"/>
                    </a:ext>
                  </a:extLst>
                </a:gridCol>
                <a:gridCol w="2237602">
                  <a:extLst>
                    <a:ext uri="{9D8B030D-6E8A-4147-A177-3AD203B41FA5}">
                      <a16:colId xmlns:a16="http://schemas.microsoft.com/office/drawing/2014/main" val="138545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images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64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52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58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8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21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36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85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60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27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83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30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A384-6725-4E8F-AD08-B1FD51EF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CNN (128x128)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A48EBF-4666-4B93-B64D-4A115C61D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158789"/>
              </p:ext>
            </p:extLst>
          </p:nvPr>
        </p:nvGraphicFramePr>
        <p:xfrm>
          <a:off x="763481" y="2086252"/>
          <a:ext cx="10741978" cy="4349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8396">
                  <a:extLst>
                    <a:ext uri="{9D8B030D-6E8A-4147-A177-3AD203B41FA5}">
                      <a16:colId xmlns:a16="http://schemas.microsoft.com/office/drawing/2014/main" val="3292603797"/>
                    </a:ext>
                  </a:extLst>
                </a:gridCol>
                <a:gridCol w="2148396">
                  <a:extLst>
                    <a:ext uri="{9D8B030D-6E8A-4147-A177-3AD203B41FA5}">
                      <a16:colId xmlns:a16="http://schemas.microsoft.com/office/drawing/2014/main" val="1104491697"/>
                    </a:ext>
                  </a:extLst>
                </a:gridCol>
                <a:gridCol w="2148396">
                  <a:extLst>
                    <a:ext uri="{9D8B030D-6E8A-4147-A177-3AD203B41FA5}">
                      <a16:colId xmlns:a16="http://schemas.microsoft.com/office/drawing/2014/main" val="2244364444"/>
                    </a:ext>
                  </a:extLst>
                </a:gridCol>
                <a:gridCol w="1932862">
                  <a:extLst>
                    <a:ext uri="{9D8B030D-6E8A-4147-A177-3AD203B41FA5}">
                      <a16:colId xmlns:a16="http://schemas.microsoft.com/office/drawing/2014/main" val="3554644251"/>
                    </a:ext>
                  </a:extLst>
                </a:gridCol>
                <a:gridCol w="2363928">
                  <a:extLst>
                    <a:ext uri="{9D8B030D-6E8A-4147-A177-3AD203B41FA5}">
                      <a16:colId xmlns:a16="http://schemas.microsoft.com/office/drawing/2014/main" val="138545108"/>
                    </a:ext>
                  </a:extLst>
                </a:gridCol>
              </a:tblGrid>
              <a:tr h="4295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images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642030"/>
                  </a:ext>
                </a:extLst>
              </a:tr>
              <a:tr h="435513">
                <a:tc>
                  <a:txBody>
                    <a:bodyPr/>
                    <a:lstStyle/>
                    <a:p>
                      <a:r>
                        <a:rPr lang="en-US" dirty="0"/>
                        <a:t>Class_1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521360"/>
                  </a:ext>
                </a:extLst>
              </a:tr>
              <a:tr h="435513">
                <a:tc>
                  <a:txBody>
                    <a:bodyPr/>
                    <a:lstStyle/>
                    <a:p>
                      <a:r>
                        <a:rPr lang="en-US" dirty="0"/>
                        <a:t>Class_2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584110"/>
                  </a:ext>
                </a:extLst>
              </a:tr>
              <a:tr h="435513">
                <a:tc>
                  <a:txBody>
                    <a:bodyPr/>
                    <a:lstStyle/>
                    <a:p>
                      <a:r>
                        <a:rPr lang="en-US" dirty="0"/>
                        <a:t>Class_3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84065"/>
                  </a:ext>
                </a:extLst>
              </a:tr>
              <a:tr h="435513">
                <a:tc>
                  <a:txBody>
                    <a:bodyPr/>
                    <a:lstStyle/>
                    <a:p>
                      <a:r>
                        <a:rPr lang="en-US" dirty="0"/>
                        <a:t>Class_4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215713"/>
                  </a:ext>
                </a:extLst>
              </a:tr>
              <a:tr h="435513">
                <a:tc>
                  <a:txBody>
                    <a:bodyPr/>
                    <a:lstStyle/>
                    <a:p>
                      <a:r>
                        <a:rPr lang="en-US" dirty="0"/>
                        <a:t>Class_5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362876"/>
                  </a:ext>
                </a:extLst>
              </a:tr>
              <a:tr h="435513">
                <a:tc>
                  <a:txBody>
                    <a:bodyPr/>
                    <a:lstStyle/>
                    <a:p>
                      <a:r>
                        <a:rPr lang="en-US" dirty="0"/>
                        <a:t>Class_6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857600"/>
                  </a:ext>
                </a:extLst>
              </a:tr>
              <a:tr h="435513">
                <a:tc>
                  <a:txBody>
                    <a:bodyPr/>
                    <a:lstStyle/>
                    <a:p>
                      <a:r>
                        <a:rPr lang="en-US" dirty="0"/>
                        <a:t>Class_7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607516"/>
                  </a:ext>
                </a:extLst>
              </a:tr>
              <a:tr h="435513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272827"/>
                  </a:ext>
                </a:extLst>
              </a:tr>
              <a:tr h="43551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0.78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83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24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4AF31-86BE-4BEB-AB09-939B04BC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08FB7A-CB08-49B1-ADB6-2EA21DD14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135246"/>
              </p:ext>
            </p:extLst>
          </p:nvPr>
        </p:nvGraphicFramePr>
        <p:xfrm>
          <a:off x="566928" y="2148396"/>
          <a:ext cx="10716771" cy="4092608"/>
        </p:xfrm>
        <a:graphic>
          <a:graphicData uri="http://schemas.openxmlformats.org/drawingml/2006/table">
            <a:tbl>
              <a:tblPr firstRow="1" bandRow="1"/>
              <a:tblGrid>
                <a:gridCol w="1437479">
                  <a:extLst>
                    <a:ext uri="{9D8B030D-6E8A-4147-A177-3AD203B41FA5}">
                      <a16:colId xmlns:a16="http://schemas.microsoft.com/office/drawing/2014/main" val="1310541740"/>
                    </a:ext>
                  </a:extLst>
                </a:gridCol>
                <a:gridCol w="1185780">
                  <a:extLst>
                    <a:ext uri="{9D8B030D-6E8A-4147-A177-3AD203B41FA5}">
                      <a16:colId xmlns:a16="http://schemas.microsoft.com/office/drawing/2014/main" val="1326408227"/>
                    </a:ext>
                  </a:extLst>
                </a:gridCol>
                <a:gridCol w="1185780">
                  <a:extLst>
                    <a:ext uri="{9D8B030D-6E8A-4147-A177-3AD203B41FA5}">
                      <a16:colId xmlns:a16="http://schemas.microsoft.com/office/drawing/2014/main" val="2460832779"/>
                    </a:ext>
                  </a:extLst>
                </a:gridCol>
                <a:gridCol w="1465446">
                  <a:extLst>
                    <a:ext uri="{9D8B030D-6E8A-4147-A177-3AD203B41FA5}">
                      <a16:colId xmlns:a16="http://schemas.microsoft.com/office/drawing/2014/main" val="806173468"/>
                    </a:ext>
                  </a:extLst>
                </a:gridCol>
                <a:gridCol w="1325613">
                  <a:extLst>
                    <a:ext uri="{9D8B030D-6E8A-4147-A177-3AD203B41FA5}">
                      <a16:colId xmlns:a16="http://schemas.microsoft.com/office/drawing/2014/main" val="3011156951"/>
                    </a:ext>
                  </a:extLst>
                </a:gridCol>
                <a:gridCol w="1493413">
                  <a:extLst>
                    <a:ext uri="{9D8B030D-6E8A-4147-A177-3AD203B41FA5}">
                      <a16:colId xmlns:a16="http://schemas.microsoft.com/office/drawing/2014/main" val="3866326023"/>
                    </a:ext>
                  </a:extLst>
                </a:gridCol>
                <a:gridCol w="1311630">
                  <a:extLst>
                    <a:ext uri="{9D8B030D-6E8A-4147-A177-3AD203B41FA5}">
                      <a16:colId xmlns:a16="http://schemas.microsoft.com/office/drawing/2014/main" val="2682365298"/>
                    </a:ext>
                  </a:extLst>
                </a:gridCol>
                <a:gridCol w="1311630">
                  <a:extLst>
                    <a:ext uri="{9D8B030D-6E8A-4147-A177-3AD203B41FA5}">
                      <a16:colId xmlns:a16="http://schemas.microsoft.com/office/drawing/2014/main" val="885918541"/>
                    </a:ext>
                  </a:extLst>
                </a:gridCol>
              </a:tblGrid>
              <a:tr h="619582"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Results</a:t>
                      </a:r>
                    </a:p>
                  </a:txBody>
                  <a:tcPr marL="95525" marR="95525" marT="47763" marB="47763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900"/>
                        <a:t>Transfer Learning</a:t>
                      </a:r>
                    </a:p>
                  </a:txBody>
                  <a:tcPr marL="95525" marR="95525" marT="47763" marB="477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/>
                        <a:t>CNN Scratch Model</a:t>
                      </a:r>
                    </a:p>
                  </a:txBody>
                  <a:tcPr marL="95525" marR="95525" marT="47763" marB="477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64792"/>
                  </a:ext>
                </a:extLst>
              </a:tr>
              <a:tr h="10420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VGG16</a:t>
                      </a:r>
                    </a:p>
                  </a:txBody>
                  <a:tcPr marL="95525" marR="95525" marT="47763" marB="477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VGG19</a:t>
                      </a:r>
                    </a:p>
                  </a:txBody>
                  <a:tcPr marL="95525" marR="95525" marT="47763" marB="47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ResNet50</a:t>
                      </a:r>
                    </a:p>
                  </a:txBody>
                  <a:tcPr marL="95525" marR="95525" marT="47763" marB="47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Xception</a:t>
                      </a:r>
                      <a:endParaRPr lang="en-US" sz="1900" dirty="0"/>
                    </a:p>
                  </a:txBody>
                  <a:tcPr marL="95525" marR="95525" marT="47763" marB="47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Inception</a:t>
                      </a:r>
                    </a:p>
                    <a:p>
                      <a:pPr algn="ctr"/>
                      <a:r>
                        <a:rPr lang="en-US" sz="1900"/>
                        <a:t>ResNetV2</a:t>
                      </a:r>
                    </a:p>
                  </a:txBody>
                  <a:tcPr marL="95525" marR="95525" marT="47763" marB="47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128x128</a:t>
                      </a:r>
                    </a:p>
                  </a:txBody>
                  <a:tcPr marL="95525" marR="95525" marT="47763" marB="477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224x224</a:t>
                      </a:r>
                    </a:p>
                  </a:txBody>
                  <a:tcPr marL="95525" marR="95525" marT="47763" marB="47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4318031"/>
                  </a:ext>
                </a:extLst>
              </a:tr>
              <a:tr h="619582">
                <a:tc>
                  <a:txBody>
                    <a:bodyPr/>
                    <a:lstStyle/>
                    <a:p>
                      <a:r>
                        <a:rPr lang="en-US" sz="1900"/>
                        <a:t>Accuracy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highlight>
                            <a:srgbClr val="FFFF00"/>
                          </a:highlight>
                        </a:rPr>
                        <a:t>92%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highlight>
                            <a:srgbClr val="FFFF00"/>
                          </a:highlight>
                        </a:rPr>
                        <a:t>94%</a:t>
                      </a:r>
                    </a:p>
                  </a:txBody>
                  <a:tcPr marL="95525" marR="95525" marT="47763" marB="477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61%</a:t>
                      </a:r>
                    </a:p>
                  </a:txBody>
                  <a:tcPr marL="95525" marR="95525" marT="47763" marB="47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65%</a:t>
                      </a:r>
                    </a:p>
                  </a:txBody>
                  <a:tcPr marL="95525" marR="95525" marT="47763" marB="47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75%</a:t>
                      </a:r>
                    </a:p>
                  </a:txBody>
                  <a:tcPr marL="95525" marR="95525" marT="47763" marB="47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highlight>
                            <a:srgbClr val="FFFF00"/>
                          </a:highlight>
                        </a:rPr>
                        <a:t>78%</a:t>
                      </a:r>
                    </a:p>
                  </a:txBody>
                  <a:tcPr marL="95525" marR="95525" marT="47763" marB="477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73%</a:t>
                      </a:r>
                    </a:p>
                  </a:txBody>
                  <a:tcPr marL="95525" marR="95525" marT="47763" marB="47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1698734"/>
                  </a:ext>
                </a:extLst>
              </a:tr>
              <a:tr h="619582">
                <a:tc>
                  <a:txBody>
                    <a:bodyPr/>
                    <a:lstStyle/>
                    <a:p>
                      <a:r>
                        <a:rPr lang="en-US" sz="1900"/>
                        <a:t>Recall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90%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93%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61%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65%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68%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77%</a:t>
                      </a:r>
                    </a:p>
                  </a:txBody>
                  <a:tcPr marL="95525" marR="95525" marT="47763" marB="477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71%</a:t>
                      </a:r>
                    </a:p>
                  </a:txBody>
                  <a:tcPr marL="95525" marR="95525" marT="47763" marB="47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9476662"/>
                  </a:ext>
                </a:extLst>
              </a:tr>
              <a:tr h="619582">
                <a:tc>
                  <a:txBody>
                    <a:bodyPr/>
                    <a:lstStyle/>
                    <a:p>
                      <a:r>
                        <a:rPr lang="en-US" sz="1900"/>
                        <a:t>Precision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94%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94%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64%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70%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76%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78%</a:t>
                      </a:r>
                    </a:p>
                  </a:txBody>
                  <a:tcPr marL="95525" marR="95525" marT="47763" marB="477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74%</a:t>
                      </a:r>
                    </a:p>
                  </a:txBody>
                  <a:tcPr marL="95525" marR="95525" marT="47763" marB="47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9493863"/>
                  </a:ext>
                </a:extLst>
              </a:tr>
              <a:tr h="572255">
                <a:tc>
                  <a:txBody>
                    <a:bodyPr/>
                    <a:lstStyle/>
                    <a:p>
                      <a:r>
                        <a:rPr lang="en-US" sz="1900" dirty="0"/>
                        <a:t>F1_Score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92%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93%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60%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64%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71%</a:t>
                      </a:r>
                    </a:p>
                  </a:txBody>
                  <a:tcPr marL="95525" marR="95525" marT="47763" marB="4776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77%</a:t>
                      </a:r>
                    </a:p>
                  </a:txBody>
                  <a:tcPr marL="95525" marR="95525" marT="47763" marB="477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71%</a:t>
                      </a:r>
                    </a:p>
                  </a:txBody>
                  <a:tcPr marL="95525" marR="95525" marT="47763" marB="477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141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57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8E76-4D55-407A-BDAA-BAD96E3B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7273-04A3-4D74-84E3-07EEA51DA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work we used total 2835 images to classify 7 classes of image. </a:t>
            </a:r>
          </a:p>
          <a:p>
            <a:r>
              <a:rPr lang="en-US" dirty="0"/>
              <a:t>We may get better accuracy if the dataset were bigger with the scratch CNN model.</a:t>
            </a:r>
          </a:p>
          <a:p>
            <a:r>
              <a:rPr lang="en-US" dirty="0"/>
              <a:t> We can change the CNN model to get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182913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B4B3-7577-49C8-821D-D540E4DA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ADB3-C1AD-40AB-8360-AF3657DB8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825" y="3142341"/>
            <a:ext cx="7797613" cy="19874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?</a:t>
            </a:r>
          </a:p>
        </p:txBody>
      </p:sp>
    </p:spTree>
    <p:extLst>
      <p:ext uri="{BB962C8B-B14F-4D97-AF65-F5344CB8AC3E}">
        <p14:creationId xmlns:p14="http://schemas.microsoft.com/office/powerpoint/2010/main" val="28843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1178F-A3A5-4C23-AF7C-7D105350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Problem Outline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FFEB4BB-285D-4753-BF9F-62C90108B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443628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95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2C2E-C0B8-4BD8-890C-4A682058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Dataset Description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ACFCE6-691D-471E-9511-D745216AB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79955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90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wl of eggs&#10;&#10;Description automatically generated with low confidence">
            <a:extLst>
              <a:ext uri="{FF2B5EF4-FFF2-40B4-BE49-F238E27FC236}">
                <a16:creationId xmlns:a16="http://schemas.microsoft.com/office/drawing/2014/main" id="{BD85EE77-038F-4248-8006-D5645EA4F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61" y="4093864"/>
            <a:ext cx="1601417" cy="2009381"/>
          </a:xfrm>
          <a:prstGeom prst="rect">
            <a:avLst/>
          </a:prstGeom>
        </p:spPr>
      </p:pic>
      <p:pic>
        <p:nvPicPr>
          <p:cNvPr id="7" name="Picture 6" descr="A bowl of food&#10;&#10;Description automatically generated with low confidence">
            <a:extLst>
              <a:ext uri="{FF2B5EF4-FFF2-40B4-BE49-F238E27FC236}">
                <a16:creationId xmlns:a16="http://schemas.microsoft.com/office/drawing/2014/main" id="{134929FF-22C5-4C17-A48C-1542ADDF9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37" y="4348976"/>
            <a:ext cx="1601418" cy="1601418"/>
          </a:xfrm>
          <a:prstGeom prst="rect">
            <a:avLst/>
          </a:prstGeom>
        </p:spPr>
      </p:pic>
      <p:pic>
        <p:nvPicPr>
          <p:cNvPr id="9" name="Picture 8" descr="A bowl of food&#10;&#10;Description automatically generated with low confidence">
            <a:extLst>
              <a:ext uri="{FF2B5EF4-FFF2-40B4-BE49-F238E27FC236}">
                <a16:creationId xmlns:a16="http://schemas.microsoft.com/office/drawing/2014/main" id="{65141B89-91D7-4363-8F51-065BF8BB1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92" y="4348976"/>
            <a:ext cx="2598943" cy="1601419"/>
          </a:xfrm>
          <a:prstGeom prst="rect">
            <a:avLst/>
          </a:prstGeom>
        </p:spPr>
      </p:pic>
      <p:pic>
        <p:nvPicPr>
          <p:cNvPr id="11" name="Picture 10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B2F11AA8-6F94-4649-B6AF-28EAACD115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61" y="1557761"/>
            <a:ext cx="2079155" cy="1740287"/>
          </a:xfrm>
          <a:prstGeom prst="rect">
            <a:avLst/>
          </a:prstGeom>
        </p:spPr>
      </p:pic>
      <p:pic>
        <p:nvPicPr>
          <p:cNvPr id="13" name="Picture 12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43697E17-0A4B-4F6D-A67C-0C976C0810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44" y="1557761"/>
            <a:ext cx="2865077" cy="1740287"/>
          </a:xfrm>
          <a:prstGeom prst="rect">
            <a:avLst/>
          </a:prstGeom>
        </p:spPr>
      </p:pic>
      <p:pic>
        <p:nvPicPr>
          <p:cNvPr id="15" name="Picture 14" descr="A bowl of food&#10;&#10;Description automatically generated with low confidence">
            <a:extLst>
              <a:ext uri="{FF2B5EF4-FFF2-40B4-BE49-F238E27FC236}">
                <a16:creationId xmlns:a16="http://schemas.microsoft.com/office/drawing/2014/main" id="{1B3D7674-70CD-415B-85F9-83F457C8B3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20" y="1557761"/>
            <a:ext cx="1871239" cy="1871239"/>
          </a:xfrm>
          <a:prstGeom prst="rect">
            <a:avLst/>
          </a:prstGeom>
        </p:spPr>
      </p:pic>
      <p:pic>
        <p:nvPicPr>
          <p:cNvPr id="17" name="Picture 16" descr="A picture containing chocolate, food, piece, slice&#10;&#10;Description automatically generated">
            <a:extLst>
              <a:ext uri="{FF2B5EF4-FFF2-40B4-BE49-F238E27FC236}">
                <a16:creationId xmlns:a16="http://schemas.microsoft.com/office/drawing/2014/main" id="{2D271CFA-695B-4190-90F3-506EFAB6B3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0" y="1557761"/>
            <a:ext cx="2494985" cy="18712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53ABC4-1867-4864-BFA7-41A6E7D2536D}"/>
              </a:ext>
            </a:extLst>
          </p:cNvPr>
          <p:cNvSpPr txBox="1"/>
          <p:nvPr/>
        </p:nvSpPr>
        <p:spPr>
          <a:xfrm>
            <a:off x="914400" y="3601844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474254-BB6A-44DB-AE64-064BEA7F16AC}"/>
              </a:ext>
            </a:extLst>
          </p:cNvPr>
          <p:cNvSpPr txBox="1"/>
          <p:nvPr/>
        </p:nvSpPr>
        <p:spPr>
          <a:xfrm>
            <a:off x="3527142" y="3601844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1850F1-CA08-4D2E-AF6C-10B2A0D2534A}"/>
              </a:ext>
            </a:extLst>
          </p:cNvPr>
          <p:cNvSpPr txBox="1"/>
          <p:nvPr/>
        </p:nvSpPr>
        <p:spPr>
          <a:xfrm>
            <a:off x="6518223" y="3522444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61DC1-CA87-47C6-BF07-61135F67A36D}"/>
              </a:ext>
            </a:extLst>
          </p:cNvPr>
          <p:cNvSpPr txBox="1"/>
          <p:nvPr/>
        </p:nvSpPr>
        <p:spPr>
          <a:xfrm>
            <a:off x="9652879" y="3420056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72CC8B-57F8-43B8-AB0F-603AB11976C7}"/>
              </a:ext>
            </a:extLst>
          </p:cNvPr>
          <p:cNvSpPr txBox="1"/>
          <p:nvPr/>
        </p:nvSpPr>
        <p:spPr>
          <a:xfrm>
            <a:off x="782804" y="6143529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E940D-98CA-47BD-ABBB-514C460DAAA1}"/>
              </a:ext>
            </a:extLst>
          </p:cNvPr>
          <p:cNvSpPr txBox="1"/>
          <p:nvPr/>
        </p:nvSpPr>
        <p:spPr>
          <a:xfrm>
            <a:off x="5320309" y="6124454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6B035A-F269-48B2-BB52-F688D704DE2F}"/>
              </a:ext>
            </a:extLst>
          </p:cNvPr>
          <p:cNvSpPr txBox="1"/>
          <p:nvPr/>
        </p:nvSpPr>
        <p:spPr>
          <a:xfrm>
            <a:off x="9403209" y="6103245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F4C1D4-8CB1-4964-99C4-3F349938F466}"/>
              </a:ext>
            </a:extLst>
          </p:cNvPr>
          <p:cNvSpPr txBox="1"/>
          <p:nvPr/>
        </p:nvSpPr>
        <p:spPr>
          <a:xfrm>
            <a:off x="827744" y="417937"/>
            <a:ext cx="9043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images of 7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55234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866D5-E80C-47FC-981D-4A6D0AA4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Methodology</a:t>
            </a:r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AD58C-53B6-444F-BBA4-0CC114326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2648" y="236660"/>
            <a:ext cx="5600700" cy="603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1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3A15E-A8EE-486A-BFCF-759AFD15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Transfer Learning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FF1C959-431A-4196-805C-4A2B45F0B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8238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371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B9580-AF61-46FF-846A-4408F2B9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Some Popular Architectures</a:t>
            </a:r>
            <a:endParaRPr lang="en-US" dirty="0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DBB0BC-3EF1-4846-9C5C-F88DA3F33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3654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25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796A9-F418-41CE-BA39-2CCBBCB5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CNN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5470B-D76C-4FB8-A089-334F48315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4484" y="0"/>
            <a:ext cx="6227515" cy="68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5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796A9-F418-41CE-BA39-2CCBBCB5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VGG19 </a:t>
            </a:r>
            <a:endParaRPr lang="en-US" sz="48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6082CD-0B61-460B-85E4-22E5E03C3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9700" y="419101"/>
            <a:ext cx="6696075" cy="591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355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6060</TotalTime>
  <Words>401</Words>
  <Application>Microsoft Office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Neue Haas Grotesk Text Pro</vt:lpstr>
      <vt:lpstr>Times New Roman</vt:lpstr>
      <vt:lpstr>AccentBoxVTI</vt:lpstr>
      <vt:lpstr>Traditional Bangladeshi Food Classification using Transfer Learning and Convolutional Neural Network.</vt:lpstr>
      <vt:lpstr>Problem Outline</vt:lpstr>
      <vt:lpstr>Dataset Description</vt:lpstr>
      <vt:lpstr>PowerPoint Presentation</vt:lpstr>
      <vt:lpstr>Methodology</vt:lpstr>
      <vt:lpstr>Transfer Learning</vt:lpstr>
      <vt:lpstr>Some Popular Architectures</vt:lpstr>
      <vt:lpstr>CNN Model</vt:lpstr>
      <vt:lpstr>VGG19 </vt:lpstr>
      <vt:lpstr>Comparison Between transfer learning and CNN</vt:lpstr>
      <vt:lpstr>Results of VGG19</vt:lpstr>
      <vt:lpstr>Results of CNN (128x128)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Bangladeshi Traditional Food Classification using Neural Network.</dc:title>
  <dc:creator>Nahiyan Bin Noor</dc:creator>
  <cp:lastModifiedBy>Nahiyan Bin Noor</cp:lastModifiedBy>
  <cp:revision>13</cp:revision>
  <dcterms:created xsi:type="dcterms:W3CDTF">2021-10-18T17:17:26Z</dcterms:created>
  <dcterms:modified xsi:type="dcterms:W3CDTF">2021-12-06T18:56:17Z</dcterms:modified>
</cp:coreProperties>
</file>