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2"/>
  </p:notesMasterIdLst>
  <p:sldIdLst>
    <p:sldId id="256" r:id="rId3"/>
    <p:sldId id="257" r:id="rId4"/>
    <p:sldId id="262" r:id="rId5"/>
    <p:sldId id="259" r:id="rId6"/>
    <p:sldId id="263" r:id="rId7"/>
    <p:sldId id="264" r:id="rId8"/>
    <p:sldId id="266" r:id="rId9"/>
    <p:sldId id="260" r:id="rId10"/>
    <p:sldId id="265" r:id="rId11"/>
    <p:sldId id="267" r:id="rId12"/>
    <p:sldId id="268" r:id="rId13"/>
    <p:sldId id="269" r:id="rId14"/>
    <p:sldId id="276" r:id="rId15"/>
    <p:sldId id="271" r:id="rId16"/>
    <p:sldId id="277" r:id="rId17"/>
    <p:sldId id="279" r:id="rId18"/>
    <p:sldId id="280" r:id="rId19"/>
    <p:sldId id="261" r:id="rId20"/>
    <p:sldId id="281" r:id="rId21"/>
  </p:sldIdLst>
  <p:sldSz cx="12192000" cy="6858000"/>
  <p:notesSz cx="6858000" cy="9144000"/>
  <p:embeddedFontLst>
    <p:embeddedFont>
      <p:font typeface="Century Schoolbook" panose="02040604050505020304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92896-C443-454A-8922-6D678E27F5C1}" v="71" dt="2024-11-18T20:31:14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hom Abera" userId="353caa7d06450a03" providerId="LiveId" clId="{EF4BD426-AD95-4C4E-91F3-AF062316F62B}"/>
    <pc:docChg chg="undo custSel addSld delSld modSld sldOrd">
      <pc:chgData name="Nahom Abera" userId="353caa7d06450a03" providerId="LiveId" clId="{EF4BD426-AD95-4C4E-91F3-AF062316F62B}" dt="2024-09-29T22:27:38.716" v="407" actId="20577"/>
      <pc:docMkLst>
        <pc:docMk/>
      </pc:docMkLst>
      <pc:sldChg chg="modSp mod">
        <pc:chgData name="Nahom Abera" userId="353caa7d06450a03" providerId="LiveId" clId="{EF4BD426-AD95-4C4E-91F3-AF062316F62B}" dt="2024-09-29T22:18:13.763" v="173" actId="20577"/>
        <pc:sldMkLst>
          <pc:docMk/>
          <pc:sldMk cId="0" sldId="257"/>
        </pc:sldMkLst>
        <pc:spChg chg="mod">
          <ac:chgData name="Nahom Abera" userId="353caa7d06450a03" providerId="LiveId" clId="{EF4BD426-AD95-4C4E-91F3-AF062316F62B}" dt="2024-09-29T22:18:13.763" v="173" actId="20577"/>
          <ac:spMkLst>
            <pc:docMk/>
            <pc:sldMk cId="0" sldId="257"/>
            <ac:spMk id="109" creationId="{00000000-0000-0000-0000-000000000000}"/>
          </ac:spMkLst>
        </pc:spChg>
      </pc:sldChg>
      <pc:sldChg chg="modSp mod">
        <pc:chgData name="Nahom Abera" userId="353caa7d06450a03" providerId="LiveId" clId="{EF4BD426-AD95-4C4E-91F3-AF062316F62B}" dt="2024-09-29T22:22:32.774" v="211" actId="20577"/>
        <pc:sldMkLst>
          <pc:docMk/>
          <pc:sldMk cId="0" sldId="258"/>
        </pc:sldMkLst>
        <pc:spChg chg="mod">
          <ac:chgData name="Nahom Abera" userId="353caa7d06450a03" providerId="LiveId" clId="{EF4BD426-AD95-4C4E-91F3-AF062316F62B}" dt="2024-09-29T22:22:32.774" v="211" actId="20577"/>
          <ac:spMkLst>
            <pc:docMk/>
            <pc:sldMk cId="0" sldId="258"/>
            <ac:spMk id="114" creationId="{00000000-0000-0000-0000-000000000000}"/>
          </ac:spMkLst>
        </pc:spChg>
      </pc:sldChg>
      <pc:sldChg chg="modSp mod">
        <pc:chgData name="Nahom Abera" userId="353caa7d06450a03" providerId="LiveId" clId="{EF4BD426-AD95-4C4E-91F3-AF062316F62B}" dt="2024-09-29T22:22:53.740" v="213" actId="255"/>
        <pc:sldMkLst>
          <pc:docMk/>
          <pc:sldMk cId="0" sldId="259"/>
        </pc:sldMkLst>
        <pc:spChg chg="mod">
          <ac:chgData name="Nahom Abera" userId="353caa7d06450a03" providerId="LiveId" clId="{EF4BD426-AD95-4C4E-91F3-AF062316F62B}" dt="2024-09-29T22:13:05.851" v="120" actId="20577"/>
          <ac:spMkLst>
            <pc:docMk/>
            <pc:sldMk cId="0" sldId="259"/>
            <ac:spMk id="120" creationId="{00000000-0000-0000-0000-000000000000}"/>
          </ac:spMkLst>
        </pc:spChg>
        <pc:spChg chg="mod">
          <ac:chgData name="Nahom Abera" userId="353caa7d06450a03" providerId="LiveId" clId="{EF4BD426-AD95-4C4E-91F3-AF062316F62B}" dt="2024-09-29T22:22:53.740" v="213" actId="255"/>
          <ac:spMkLst>
            <pc:docMk/>
            <pc:sldMk cId="0" sldId="259"/>
            <ac:spMk id="121" creationId="{00000000-0000-0000-0000-000000000000}"/>
          </ac:spMkLst>
        </pc:spChg>
      </pc:sldChg>
      <pc:sldChg chg="modSp mod ord modNotes">
        <pc:chgData name="Nahom Abera" userId="353caa7d06450a03" providerId="LiveId" clId="{EF4BD426-AD95-4C4E-91F3-AF062316F62B}" dt="2024-09-29T22:27:38.716" v="407" actId="20577"/>
        <pc:sldMkLst>
          <pc:docMk/>
          <pc:sldMk cId="0" sldId="260"/>
        </pc:sldMkLst>
        <pc:spChg chg="mod">
          <ac:chgData name="Nahom Abera" userId="353caa7d06450a03" providerId="LiveId" clId="{EF4BD426-AD95-4C4E-91F3-AF062316F62B}" dt="2024-09-29T22:16:17.128" v="153" actId="113"/>
          <ac:spMkLst>
            <pc:docMk/>
            <pc:sldMk cId="0" sldId="260"/>
            <ac:spMk id="126" creationId="{00000000-0000-0000-0000-000000000000}"/>
          </ac:spMkLst>
        </pc:spChg>
        <pc:spChg chg="mod">
          <ac:chgData name="Nahom Abera" userId="353caa7d06450a03" providerId="LiveId" clId="{EF4BD426-AD95-4C4E-91F3-AF062316F62B}" dt="2024-09-29T22:27:38.716" v="407" actId="20577"/>
          <ac:spMkLst>
            <pc:docMk/>
            <pc:sldMk cId="0" sldId="260"/>
            <ac:spMk id="127" creationId="{00000000-0000-0000-0000-000000000000}"/>
          </ac:spMkLst>
        </pc:spChg>
      </pc:sldChg>
      <pc:sldChg chg="addSp delSp modSp mod chgLayout">
        <pc:chgData name="Nahom Abera" userId="353caa7d06450a03" providerId="LiveId" clId="{EF4BD426-AD95-4C4E-91F3-AF062316F62B}" dt="2024-09-29T22:24:41.075" v="241" actId="20577"/>
        <pc:sldMkLst>
          <pc:docMk/>
          <pc:sldMk cId="0" sldId="261"/>
        </pc:sldMkLst>
        <pc:spChg chg="add">
          <ac:chgData name="Nahom Abera" userId="353caa7d06450a03" providerId="LiveId" clId="{EF4BD426-AD95-4C4E-91F3-AF062316F62B}" dt="2024-09-29T22:18:36.659" v="178"/>
          <ac:spMkLst>
            <pc:docMk/>
            <pc:sldMk cId="0" sldId="261"/>
            <ac:spMk id="2" creationId="{13508E79-6EE1-313C-AFD8-5BF42EFE7F9F}"/>
          </ac:spMkLst>
        </pc:spChg>
        <pc:spChg chg="add mod">
          <ac:chgData name="Nahom Abera" userId="353caa7d06450a03" providerId="LiveId" clId="{EF4BD426-AD95-4C4E-91F3-AF062316F62B}" dt="2024-09-29T22:19:23.045" v="187"/>
          <ac:spMkLst>
            <pc:docMk/>
            <pc:sldMk cId="0" sldId="261"/>
            <ac:spMk id="3" creationId="{F597A110-B96E-20A8-F016-E0B01A2EF160}"/>
          </ac:spMkLst>
        </pc:spChg>
        <pc:spChg chg="mod ord">
          <ac:chgData name="Nahom Abera" userId="353caa7d06450a03" providerId="LiveId" clId="{EF4BD426-AD95-4C4E-91F3-AF062316F62B}" dt="2024-09-29T22:18:27.819" v="177" actId="113"/>
          <ac:spMkLst>
            <pc:docMk/>
            <pc:sldMk cId="0" sldId="261"/>
            <ac:spMk id="132" creationId="{00000000-0000-0000-0000-000000000000}"/>
          </ac:spMkLst>
        </pc:spChg>
        <pc:spChg chg="add del mod ord">
          <ac:chgData name="Nahom Abera" userId="353caa7d06450a03" providerId="LiveId" clId="{EF4BD426-AD95-4C4E-91F3-AF062316F62B}" dt="2024-09-29T22:24:41.075" v="241" actId="20577"/>
          <ac:spMkLst>
            <pc:docMk/>
            <pc:sldMk cId="0" sldId="261"/>
            <ac:spMk id="133" creationId="{00000000-0000-0000-0000-000000000000}"/>
          </ac:spMkLst>
        </pc:spChg>
      </pc:sldChg>
      <pc:sldChg chg="modSp add mod">
        <pc:chgData name="Nahom Abera" userId="353caa7d06450a03" providerId="LiveId" clId="{EF4BD426-AD95-4C4E-91F3-AF062316F62B}" dt="2024-09-29T22:22:16.934" v="203" actId="403"/>
        <pc:sldMkLst>
          <pc:docMk/>
          <pc:sldMk cId="730944751" sldId="262"/>
        </pc:sldMkLst>
        <pc:spChg chg="mod">
          <ac:chgData name="Nahom Abera" userId="353caa7d06450a03" providerId="LiveId" clId="{EF4BD426-AD95-4C4E-91F3-AF062316F62B}" dt="2024-09-29T22:13:10.835" v="121" actId="20577"/>
          <ac:spMkLst>
            <pc:docMk/>
            <pc:sldMk cId="730944751" sldId="262"/>
            <ac:spMk id="114" creationId="{00000000-0000-0000-0000-000000000000}"/>
          </ac:spMkLst>
        </pc:spChg>
        <pc:spChg chg="mod">
          <ac:chgData name="Nahom Abera" userId="353caa7d06450a03" providerId="LiveId" clId="{EF4BD426-AD95-4C4E-91F3-AF062316F62B}" dt="2024-09-29T22:22:16.934" v="203" actId="403"/>
          <ac:spMkLst>
            <pc:docMk/>
            <pc:sldMk cId="730944751" sldId="262"/>
            <ac:spMk id="115" creationId="{00000000-0000-0000-0000-000000000000}"/>
          </ac:spMkLst>
        </pc:spChg>
      </pc:sldChg>
      <pc:sldChg chg="new del">
        <pc:chgData name="Nahom Abera" userId="353caa7d06450a03" providerId="LiveId" clId="{EF4BD426-AD95-4C4E-91F3-AF062316F62B}" dt="2024-09-29T22:09:06.532" v="1" actId="680"/>
        <pc:sldMkLst>
          <pc:docMk/>
          <pc:sldMk cId="3554687103" sldId="262"/>
        </pc:sldMkLst>
      </pc:sldChg>
      <pc:sldChg chg="new del">
        <pc:chgData name="Nahom Abera" userId="353caa7d06450a03" providerId="LiveId" clId="{EF4BD426-AD95-4C4E-91F3-AF062316F62B}" dt="2024-09-29T22:12:18.388" v="108" actId="680"/>
        <pc:sldMkLst>
          <pc:docMk/>
          <pc:sldMk cId="1072586266" sldId="263"/>
        </pc:sldMkLst>
      </pc:sldChg>
      <pc:sldChg chg="addSp delSp modSp new mod modClrScheme chgLayout">
        <pc:chgData name="Nahom Abera" userId="353caa7d06450a03" providerId="LiveId" clId="{EF4BD426-AD95-4C4E-91F3-AF062316F62B}" dt="2024-09-29T22:23:21.408" v="221" actId="403"/>
        <pc:sldMkLst>
          <pc:docMk/>
          <pc:sldMk cId="2282804308" sldId="263"/>
        </pc:sldMkLst>
        <pc:spChg chg="del mod ord">
          <ac:chgData name="Nahom Abera" userId="353caa7d06450a03" providerId="LiveId" clId="{EF4BD426-AD95-4C4E-91F3-AF062316F62B}" dt="2024-09-29T22:12:44.675" v="112" actId="700"/>
          <ac:spMkLst>
            <pc:docMk/>
            <pc:sldMk cId="2282804308" sldId="263"/>
            <ac:spMk id="2" creationId="{9F6AA5A1-2A47-D570-7DA3-E3D1472B2D16}"/>
          </ac:spMkLst>
        </pc:spChg>
        <pc:spChg chg="del mod ord">
          <ac:chgData name="Nahom Abera" userId="353caa7d06450a03" providerId="LiveId" clId="{EF4BD426-AD95-4C4E-91F3-AF062316F62B}" dt="2024-09-29T22:12:44.675" v="112" actId="700"/>
          <ac:spMkLst>
            <pc:docMk/>
            <pc:sldMk cId="2282804308" sldId="263"/>
            <ac:spMk id="3" creationId="{71F1B70F-28EC-2049-0A75-49B7A83A1A0B}"/>
          </ac:spMkLst>
        </pc:spChg>
        <pc:spChg chg="add mod ord">
          <ac:chgData name="Nahom Abera" userId="353caa7d06450a03" providerId="LiveId" clId="{EF4BD426-AD95-4C4E-91F3-AF062316F62B}" dt="2024-09-29T22:12:54.331" v="118" actId="20577"/>
          <ac:spMkLst>
            <pc:docMk/>
            <pc:sldMk cId="2282804308" sldId="263"/>
            <ac:spMk id="4" creationId="{37E03CE7-C3D2-64F4-E77F-7AEA0EDFE0E8}"/>
          </ac:spMkLst>
        </pc:spChg>
        <pc:spChg chg="add mod ord">
          <ac:chgData name="Nahom Abera" userId="353caa7d06450a03" providerId="LiveId" clId="{EF4BD426-AD95-4C4E-91F3-AF062316F62B}" dt="2024-09-29T22:23:21.408" v="221" actId="403"/>
          <ac:spMkLst>
            <pc:docMk/>
            <pc:sldMk cId="2282804308" sldId="263"/>
            <ac:spMk id="5" creationId="{A3A3A836-2F90-94B8-9E44-2E466FC59942}"/>
          </ac:spMkLst>
        </pc:spChg>
      </pc:sldChg>
      <pc:sldChg chg="addSp delSp modSp new mod modClrScheme chgLayout">
        <pc:chgData name="Nahom Abera" userId="353caa7d06450a03" providerId="LiveId" clId="{EF4BD426-AD95-4C4E-91F3-AF062316F62B}" dt="2024-09-29T22:26:31.757" v="345" actId="20577"/>
        <pc:sldMkLst>
          <pc:docMk/>
          <pc:sldMk cId="196379574" sldId="264"/>
        </pc:sldMkLst>
        <pc:spChg chg="del mod ord">
          <ac:chgData name="Nahom Abera" userId="353caa7d06450a03" providerId="LiveId" clId="{EF4BD426-AD95-4C4E-91F3-AF062316F62B}" dt="2024-09-29T22:14:27.533" v="128" actId="700"/>
          <ac:spMkLst>
            <pc:docMk/>
            <pc:sldMk cId="196379574" sldId="264"/>
            <ac:spMk id="2" creationId="{06FC7C61-6AA5-8DF5-E711-0B19C5931FBC}"/>
          </ac:spMkLst>
        </pc:spChg>
        <pc:spChg chg="del mod ord">
          <ac:chgData name="Nahom Abera" userId="353caa7d06450a03" providerId="LiveId" clId="{EF4BD426-AD95-4C4E-91F3-AF062316F62B}" dt="2024-09-29T22:14:27.533" v="128" actId="700"/>
          <ac:spMkLst>
            <pc:docMk/>
            <pc:sldMk cId="196379574" sldId="264"/>
            <ac:spMk id="3" creationId="{1EB7A293-A7A6-FE10-FB85-7276441BCD43}"/>
          </ac:spMkLst>
        </pc:spChg>
        <pc:spChg chg="add mod ord">
          <ac:chgData name="Nahom Abera" userId="353caa7d06450a03" providerId="LiveId" clId="{EF4BD426-AD95-4C4E-91F3-AF062316F62B}" dt="2024-09-29T22:14:36.907" v="135" actId="20577"/>
          <ac:spMkLst>
            <pc:docMk/>
            <pc:sldMk cId="196379574" sldId="264"/>
            <ac:spMk id="4" creationId="{5620A639-0CBC-17C9-ECFB-C99FE96BD726}"/>
          </ac:spMkLst>
        </pc:spChg>
        <pc:spChg chg="add mod ord">
          <ac:chgData name="Nahom Abera" userId="353caa7d06450a03" providerId="LiveId" clId="{EF4BD426-AD95-4C4E-91F3-AF062316F62B}" dt="2024-09-29T22:26:31.757" v="345" actId="20577"/>
          <ac:spMkLst>
            <pc:docMk/>
            <pc:sldMk cId="196379574" sldId="264"/>
            <ac:spMk id="5" creationId="{0E15DB0F-C616-DBA7-9BC2-7DBA002B921B}"/>
          </ac:spMkLst>
        </pc:spChg>
      </pc:sldChg>
      <pc:sldChg chg="addSp delSp modSp new mod modClrScheme chgLayout">
        <pc:chgData name="Nahom Abera" userId="353caa7d06450a03" providerId="LiveId" clId="{EF4BD426-AD95-4C4E-91F3-AF062316F62B}" dt="2024-09-29T22:25:13.923" v="261" actId="20577"/>
        <pc:sldMkLst>
          <pc:docMk/>
          <pc:sldMk cId="1449609527" sldId="265"/>
        </pc:sldMkLst>
        <pc:spChg chg="del mod ord">
          <ac:chgData name="Nahom Abera" userId="353caa7d06450a03" providerId="LiveId" clId="{EF4BD426-AD95-4C4E-91F3-AF062316F62B}" dt="2024-09-29T22:14:41.810" v="137" actId="700"/>
          <ac:spMkLst>
            <pc:docMk/>
            <pc:sldMk cId="1449609527" sldId="265"/>
            <ac:spMk id="2" creationId="{FA7E5B44-9174-1D04-CF12-E11B0844C551}"/>
          </ac:spMkLst>
        </pc:spChg>
        <pc:spChg chg="del mod ord">
          <ac:chgData name="Nahom Abera" userId="353caa7d06450a03" providerId="LiveId" clId="{EF4BD426-AD95-4C4E-91F3-AF062316F62B}" dt="2024-09-29T22:14:41.810" v="137" actId="700"/>
          <ac:spMkLst>
            <pc:docMk/>
            <pc:sldMk cId="1449609527" sldId="265"/>
            <ac:spMk id="3" creationId="{D96E8E3F-34E4-2D1B-6AC0-EC6B717C3501}"/>
          </ac:spMkLst>
        </pc:spChg>
        <pc:spChg chg="add mod ord">
          <ac:chgData name="Nahom Abera" userId="353caa7d06450a03" providerId="LiveId" clId="{EF4BD426-AD95-4C4E-91F3-AF062316F62B}" dt="2024-09-29T22:14:52.617" v="139" actId="113"/>
          <ac:spMkLst>
            <pc:docMk/>
            <pc:sldMk cId="1449609527" sldId="265"/>
            <ac:spMk id="4" creationId="{5F00C52E-271B-3C46-2729-388B1528ECF0}"/>
          </ac:spMkLst>
        </pc:spChg>
        <pc:spChg chg="add del mod ord">
          <ac:chgData name="Nahom Abera" userId="353caa7d06450a03" providerId="LiveId" clId="{EF4BD426-AD95-4C4E-91F3-AF062316F62B}" dt="2024-09-29T22:25:13.923" v="261" actId="20577"/>
          <ac:spMkLst>
            <pc:docMk/>
            <pc:sldMk cId="1449609527" sldId="265"/>
            <ac:spMk id="5" creationId="{AC916008-D5E6-ECFD-D84B-C62A30355B2B}"/>
          </ac:spMkLst>
        </pc:spChg>
        <pc:spChg chg="add mod">
          <ac:chgData name="Nahom Abera" userId="353caa7d06450a03" providerId="LiveId" clId="{EF4BD426-AD95-4C4E-91F3-AF062316F62B}" dt="2024-09-29T22:15:07.838" v="141"/>
          <ac:spMkLst>
            <pc:docMk/>
            <pc:sldMk cId="1449609527" sldId="265"/>
            <ac:spMk id="6" creationId="{D8CF78D5-7323-87BB-337C-6B73D22B0D67}"/>
          </ac:spMkLst>
        </pc:spChg>
      </pc:sldChg>
      <pc:sldChg chg="addSp delSp modSp new mod modClrScheme chgLayout">
        <pc:chgData name="Nahom Abera" userId="353caa7d06450a03" providerId="LiveId" clId="{EF4BD426-AD95-4C4E-91F3-AF062316F62B}" dt="2024-09-29T22:25:52.889" v="285" actId="20577"/>
        <pc:sldMkLst>
          <pc:docMk/>
          <pc:sldMk cId="3245614201" sldId="266"/>
        </pc:sldMkLst>
        <pc:spChg chg="del mod ord">
          <ac:chgData name="Nahom Abera" userId="353caa7d06450a03" providerId="LiveId" clId="{EF4BD426-AD95-4C4E-91F3-AF062316F62B}" dt="2024-09-29T22:16:58.658" v="155" actId="700"/>
          <ac:spMkLst>
            <pc:docMk/>
            <pc:sldMk cId="3245614201" sldId="266"/>
            <ac:spMk id="2" creationId="{3B1AB5A0-467A-6182-F858-7C9DEBEA6907}"/>
          </ac:spMkLst>
        </pc:spChg>
        <pc:spChg chg="del mod ord">
          <ac:chgData name="Nahom Abera" userId="353caa7d06450a03" providerId="LiveId" clId="{EF4BD426-AD95-4C4E-91F3-AF062316F62B}" dt="2024-09-29T22:16:58.658" v="155" actId="700"/>
          <ac:spMkLst>
            <pc:docMk/>
            <pc:sldMk cId="3245614201" sldId="266"/>
            <ac:spMk id="3" creationId="{5F827C03-C9BF-5044-DB13-C3FE575D98EC}"/>
          </ac:spMkLst>
        </pc:spChg>
        <pc:spChg chg="add mod ord">
          <ac:chgData name="Nahom Abera" userId="353caa7d06450a03" providerId="LiveId" clId="{EF4BD426-AD95-4C4E-91F3-AF062316F62B}" dt="2024-09-29T22:17:08.801" v="162" actId="20577"/>
          <ac:spMkLst>
            <pc:docMk/>
            <pc:sldMk cId="3245614201" sldId="266"/>
            <ac:spMk id="4" creationId="{E363AB97-04D4-8BD5-181A-F0F40CE95BA4}"/>
          </ac:spMkLst>
        </pc:spChg>
        <pc:spChg chg="add mod ord">
          <ac:chgData name="Nahom Abera" userId="353caa7d06450a03" providerId="LiveId" clId="{EF4BD426-AD95-4C4E-91F3-AF062316F62B}" dt="2024-09-29T22:25:52.889" v="285" actId="20577"/>
          <ac:spMkLst>
            <pc:docMk/>
            <pc:sldMk cId="3245614201" sldId="266"/>
            <ac:spMk id="5" creationId="{4D0759F6-6B4A-EBC3-6776-46EA45D8756E}"/>
          </ac:spMkLst>
        </pc:spChg>
      </pc:sldChg>
    </pc:docChg>
  </pc:docChgLst>
  <pc:docChgLst>
    <pc:chgData name="Nahom Abera" userId="353caa7d06450a03" providerId="LiveId" clId="{7D592896-C443-454A-8922-6D678E27F5C1}"/>
    <pc:docChg chg="undo redo custSel addSld delSld modSld">
      <pc:chgData name="Nahom Abera" userId="353caa7d06450a03" providerId="LiveId" clId="{7D592896-C443-454A-8922-6D678E27F5C1}" dt="2024-11-18T21:04:36.252" v="1591" actId="14100"/>
      <pc:docMkLst>
        <pc:docMk/>
      </pc:docMkLst>
      <pc:sldChg chg="addSp delSp modSp mod">
        <pc:chgData name="Nahom Abera" userId="353caa7d06450a03" providerId="LiveId" clId="{7D592896-C443-454A-8922-6D678E27F5C1}" dt="2024-11-18T19:49:13.494" v="961" actId="20577"/>
        <pc:sldMkLst>
          <pc:docMk/>
          <pc:sldMk cId="0" sldId="256"/>
        </pc:sldMkLst>
        <pc:spChg chg="mod">
          <ac:chgData name="Nahom Abera" userId="353caa7d06450a03" providerId="LiveId" clId="{7D592896-C443-454A-8922-6D678E27F5C1}" dt="2024-11-18T19:49:10.381" v="960" actId="14100"/>
          <ac:spMkLst>
            <pc:docMk/>
            <pc:sldMk cId="0" sldId="256"/>
            <ac:spMk id="102" creationId="{00000000-0000-0000-0000-000000000000}"/>
          </ac:spMkLst>
        </pc:spChg>
        <pc:spChg chg="mod">
          <ac:chgData name="Nahom Abera" userId="353caa7d06450a03" providerId="LiveId" clId="{7D592896-C443-454A-8922-6D678E27F5C1}" dt="2024-11-18T19:49:13.494" v="961" actId="20577"/>
          <ac:spMkLst>
            <pc:docMk/>
            <pc:sldMk cId="0" sldId="256"/>
            <ac:spMk id="103" creationId="{00000000-0000-0000-0000-000000000000}"/>
          </ac:spMkLst>
        </pc:spChg>
        <pc:picChg chg="add del mod">
          <ac:chgData name="Nahom Abera" userId="353caa7d06450a03" providerId="LiveId" clId="{7D592896-C443-454A-8922-6D678E27F5C1}" dt="2024-11-18T19:49:06.218" v="954" actId="931"/>
          <ac:picMkLst>
            <pc:docMk/>
            <pc:sldMk cId="0" sldId="256"/>
            <ac:picMk id="3" creationId="{520302FB-39EB-EA99-9E27-90C37B2DEFC4}"/>
          </ac:picMkLst>
        </pc:picChg>
      </pc:sldChg>
      <pc:sldChg chg="modSp mod">
        <pc:chgData name="Nahom Abera" userId="353caa7d06450a03" providerId="LiveId" clId="{7D592896-C443-454A-8922-6D678E27F5C1}" dt="2024-11-18T20:39:04.027" v="1548" actId="20577"/>
        <pc:sldMkLst>
          <pc:docMk/>
          <pc:sldMk cId="0" sldId="257"/>
        </pc:sldMkLst>
        <pc:spChg chg="mod">
          <ac:chgData name="Nahom Abera" userId="353caa7d06450a03" providerId="LiveId" clId="{7D592896-C443-454A-8922-6D678E27F5C1}" dt="2024-11-18T20:39:04.027" v="1548" actId="20577"/>
          <ac:spMkLst>
            <pc:docMk/>
            <pc:sldMk cId="0" sldId="257"/>
            <ac:spMk id="109" creationId="{00000000-0000-0000-0000-000000000000}"/>
          </ac:spMkLst>
        </pc:spChg>
      </pc:sldChg>
      <pc:sldChg chg="modSp del mod">
        <pc:chgData name="Nahom Abera" userId="353caa7d06450a03" providerId="LiveId" clId="{7D592896-C443-454A-8922-6D678E27F5C1}" dt="2024-11-18T19:49:18.009" v="962" actId="47"/>
        <pc:sldMkLst>
          <pc:docMk/>
          <pc:sldMk cId="0" sldId="258"/>
        </pc:sldMkLst>
        <pc:spChg chg="mod">
          <ac:chgData name="Nahom Abera" userId="353caa7d06450a03" providerId="LiveId" clId="{7D592896-C443-454A-8922-6D678E27F5C1}" dt="2024-11-18T18:45:46.770" v="56" actId="20577"/>
          <ac:spMkLst>
            <pc:docMk/>
            <pc:sldMk cId="0" sldId="258"/>
            <ac:spMk id="115" creationId="{00000000-0000-0000-0000-000000000000}"/>
          </ac:spMkLst>
        </pc:spChg>
      </pc:sldChg>
      <pc:sldChg chg="addSp modSp mod">
        <pc:chgData name="Nahom Abera" userId="353caa7d06450a03" providerId="LiveId" clId="{7D592896-C443-454A-8922-6D678E27F5C1}" dt="2024-11-18T20:47:31.881" v="1549" actId="12"/>
        <pc:sldMkLst>
          <pc:docMk/>
          <pc:sldMk cId="0" sldId="259"/>
        </pc:sldMkLst>
        <pc:spChg chg="add">
          <ac:chgData name="Nahom Abera" userId="353caa7d06450a03" providerId="LiveId" clId="{7D592896-C443-454A-8922-6D678E27F5C1}" dt="2024-11-18T18:47:14.550" v="92"/>
          <ac:spMkLst>
            <pc:docMk/>
            <pc:sldMk cId="0" sldId="259"/>
            <ac:spMk id="2" creationId="{5A163CED-2B65-0FC8-A64C-283F0C219EB9}"/>
          </ac:spMkLst>
        </pc:spChg>
        <pc:spChg chg="mod">
          <ac:chgData name="Nahom Abera" userId="353caa7d06450a03" providerId="LiveId" clId="{7D592896-C443-454A-8922-6D678E27F5C1}" dt="2024-11-18T18:46:56.289" v="88"/>
          <ac:spMkLst>
            <pc:docMk/>
            <pc:sldMk cId="0" sldId="259"/>
            <ac:spMk id="120" creationId="{00000000-0000-0000-0000-000000000000}"/>
          </ac:spMkLst>
        </pc:spChg>
        <pc:spChg chg="mod">
          <ac:chgData name="Nahom Abera" userId="353caa7d06450a03" providerId="LiveId" clId="{7D592896-C443-454A-8922-6D678E27F5C1}" dt="2024-11-18T20:47:31.881" v="1549" actId="12"/>
          <ac:spMkLst>
            <pc:docMk/>
            <pc:sldMk cId="0" sldId="259"/>
            <ac:spMk id="121" creationId="{00000000-0000-0000-0000-000000000000}"/>
          </ac:spMkLst>
        </pc:spChg>
      </pc:sldChg>
      <pc:sldChg chg="modSp mod">
        <pc:chgData name="Nahom Abera" userId="353caa7d06450a03" providerId="LiveId" clId="{7D592896-C443-454A-8922-6D678E27F5C1}" dt="2024-11-18T20:48:41.700" v="1554" actId="20577"/>
        <pc:sldMkLst>
          <pc:docMk/>
          <pc:sldMk cId="0" sldId="260"/>
        </pc:sldMkLst>
        <pc:spChg chg="mod">
          <ac:chgData name="Nahom Abera" userId="353caa7d06450a03" providerId="LiveId" clId="{7D592896-C443-454A-8922-6D678E27F5C1}" dt="2024-11-18T19:02:59.639" v="372"/>
          <ac:spMkLst>
            <pc:docMk/>
            <pc:sldMk cId="0" sldId="260"/>
            <ac:spMk id="126" creationId="{00000000-0000-0000-0000-000000000000}"/>
          </ac:spMkLst>
        </pc:spChg>
        <pc:spChg chg="mod">
          <ac:chgData name="Nahom Abera" userId="353caa7d06450a03" providerId="LiveId" clId="{7D592896-C443-454A-8922-6D678E27F5C1}" dt="2024-11-18T20:48:41.700" v="1554" actId="20577"/>
          <ac:spMkLst>
            <pc:docMk/>
            <pc:sldMk cId="0" sldId="260"/>
            <ac:spMk id="127" creationId="{00000000-0000-0000-0000-000000000000}"/>
          </ac:spMkLst>
        </pc:spChg>
      </pc:sldChg>
      <pc:sldChg chg="modSp mod">
        <pc:chgData name="Nahom Abera" userId="353caa7d06450a03" providerId="LiveId" clId="{7D592896-C443-454A-8922-6D678E27F5C1}" dt="2024-11-18T19:56:17.776" v="1037" actId="114"/>
        <pc:sldMkLst>
          <pc:docMk/>
          <pc:sldMk cId="0" sldId="261"/>
        </pc:sldMkLst>
        <pc:spChg chg="mod">
          <ac:chgData name="Nahom Abera" userId="353caa7d06450a03" providerId="LiveId" clId="{7D592896-C443-454A-8922-6D678E27F5C1}" dt="2024-11-18T19:56:17.776" v="1037" actId="114"/>
          <ac:spMkLst>
            <pc:docMk/>
            <pc:sldMk cId="0" sldId="261"/>
            <ac:spMk id="133" creationId="{00000000-0000-0000-0000-000000000000}"/>
          </ac:spMkLst>
        </pc:spChg>
      </pc:sldChg>
      <pc:sldChg chg="addSp modSp mod">
        <pc:chgData name="Nahom Abera" userId="353caa7d06450a03" providerId="LiveId" clId="{7D592896-C443-454A-8922-6D678E27F5C1}" dt="2024-11-18T19:53:57.147" v="974" actId="1076"/>
        <pc:sldMkLst>
          <pc:docMk/>
          <pc:sldMk cId="730944751" sldId="262"/>
        </pc:sldMkLst>
        <pc:spChg chg="add">
          <ac:chgData name="Nahom Abera" userId="353caa7d06450a03" providerId="LiveId" clId="{7D592896-C443-454A-8922-6D678E27F5C1}" dt="2024-11-18T18:44:14.258" v="16"/>
          <ac:spMkLst>
            <pc:docMk/>
            <pc:sldMk cId="730944751" sldId="262"/>
            <ac:spMk id="2" creationId="{2F45F59C-FD34-416D-4255-AEA59B4C1B76}"/>
          </ac:spMkLst>
        </pc:spChg>
        <pc:spChg chg="add">
          <ac:chgData name="Nahom Abera" userId="353caa7d06450a03" providerId="LiveId" clId="{7D592896-C443-454A-8922-6D678E27F5C1}" dt="2024-11-18T18:44:18.129" v="18"/>
          <ac:spMkLst>
            <pc:docMk/>
            <pc:sldMk cId="730944751" sldId="262"/>
            <ac:spMk id="3" creationId="{3D03CAE8-7670-28C8-7439-AC1E16C32BF1}"/>
          </ac:spMkLst>
        </pc:spChg>
        <pc:spChg chg="add">
          <ac:chgData name="Nahom Abera" userId="353caa7d06450a03" providerId="LiveId" clId="{7D592896-C443-454A-8922-6D678E27F5C1}" dt="2024-11-18T18:44:26.605" v="21"/>
          <ac:spMkLst>
            <pc:docMk/>
            <pc:sldMk cId="730944751" sldId="262"/>
            <ac:spMk id="4" creationId="{1EFB5D4F-CD85-96E2-2524-0BF1F43DAD5C}"/>
          </ac:spMkLst>
        </pc:spChg>
        <pc:spChg chg="add">
          <ac:chgData name="Nahom Abera" userId="353caa7d06450a03" providerId="LiveId" clId="{7D592896-C443-454A-8922-6D678E27F5C1}" dt="2024-11-18T18:44:44.651" v="25"/>
          <ac:spMkLst>
            <pc:docMk/>
            <pc:sldMk cId="730944751" sldId="262"/>
            <ac:spMk id="5" creationId="{019E1BB3-F769-69DF-DE13-EA73D3FC7276}"/>
          </ac:spMkLst>
        </pc:spChg>
        <pc:spChg chg="add mod">
          <ac:chgData name="Nahom Abera" userId="353caa7d06450a03" providerId="LiveId" clId="{7D592896-C443-454A-8922-6D678E27F5C1}" dt="2024-11-18T18:45:05.594" v="29" actId="1076"/>
          <ac:spMkLst>
            <pc:docMk/>
            <pc:sldMk cId="730944751" sldId="262"/>
            <ac:spMk id="6" creationId="{FEC1BC2C-C6C7-B7AD-A80F-F0138035B78C}"/>
          </ac:spMkLst>
        </pc:spChg>
        <pc:spChg chg="add">
          <ac:chgData name="Nahom Abera" userId="353caa7d06450a03" providerId="LiveId" clId="{7D592896-C443-454A-8922-6D678E27F5C1}" dt="2024-11-18T18:45:25.412" v="33"/>
          <ac:spMkLst>
            <pc:docMk/>
            <pc:sldMk cId="730944751" sldId="262"/>
            <ac:spMk id="7" creationId="{6B037EDF-9BDC-9F8C-8352-F9C810AAC978}"/>
          </ac:spMkLst>
        </pc:spChg>
        <pc:spChg chg="add">
          <ac:chgData name="Nahom Abera" userId="353caa7d06450a03" providerId="LiveId" clId="{7D592896-C443-454A-8922-6D678E27F5C1}" dt="2024-11-18T18:45:31.575" v="34"/>
          <ac:spMkLst>
            <pc:docMk/>
            <pc:sldMk cId="730944751" sldId="262"/>
            <ac:spMk id="8" creationId="{51609906-8048-0203-6A3B-F52BE4957CF9}"/>
          </ac:spMkLst>
        </pc:spChg>
        <pc:spChg chg="add">
          <ac:chgData name="Nahom Abera" userId="353caa7d06450a03" providerId="LiveId" clId="{7D592896-C443-454A-8922-6D678E27F5C1}" dt="2024-11-18T18:45:37.727" v="37"/>
          <ac:spMkLst>
            <pc:docMk/>
            <pc:sldMk cId="730944751" sldId="262"/>
            <ac:spMk id="9" creationId="{89DDA143-0F57-054C-A67E-E3B841297944}"/>
          </ac:spMkLst>
        </pc:spChg>
        <pc:spChg chg="add">
          <ac:chgData name="Nahom Abera" userId="353caa7d06450a03" providerId="LiveId" clId="{7D592896-C443-454A-8922-6D678E27F5C1}" dt="2024-11-18T18:45:40.691" v="39"/>
          <ac:spMkLst>
            <pc:docMk/>
            <pc:sldMk cId="730944751" sldId="262"/>
            <ac:spMk id="10" creationId="{B146A7BA-724A-B9F0-A0C5-226AB1543F29}"/>
          </ac:spMkLst>
        </pc:spChg>
        <pc:spChg chg="mod">
          <ac:chgData name="Nahom Abera" userId="353caa7d06450a03" providerId="LiveId" clId="{7D592896-C443-454A-8922-6D678E27F5C1}" dt="2024-11-18T18:45:47.147" v="57"/>
          <ac:spMkLst>
            <pc:docMk/>
            <pc:sldMk cId="730944751" sldId="262"/>
            <ac:spMk id="114" creationId="{00000000-0000-0000-0000-000000000000}"/>
          </ac:spMkLst>
        </pc:spChg>
        <pc:spChg chg="mod">
          <ac:chgData name="Nahom Abera" userId="353caa7d06450a03" providerId="LiveId" clId="{7D592896-C443-454A-8922-6D678E27F5C1}" dt="2024-11-18T19:49:33.631" v="965" actId="14100"/>
          <ac:spMkLst>
            <pc:docMk/>
            <pc:sldMk cId="730944751" sldId="262"/>
            <ac:spMk id="115" creationId="{00000000-0000-0000-0000-000000000000}"/>
          </ac:spMkLst>
        </pc:spChg>
        <pc:picChg chg="add mod">
          <ac:chgData name="Nahom Abera" userId="353caa7d06450a03" providerId="LiveId" clId="{7D592896-C443-454A-8922-6D678E27F5C1}" dt="2024-11-18T19:53:57.147" v="974" actId="1076"/>
          <ac:picMkLst>
            <pc:docMk/>
            <pc:sldMk cId="730944751" sldId="262"/>
            <ac:picMk id="12" creationId="{B9E97364-F314-2C00-E8AF-1F5B59B19C19}"/>
          </ac:picMkLst>
        </pc:picChg>
      </pc:sldChg>
      <pc:sldChg chg="addSp modSp mod">
        <pc:chgData name="Nahom Abera" userId="353caa7d06450a03" providerId="LiveId" clId="{7D592896-C443-454A-8922-6D678E27F5C1}" dt="2024-11-18T18:52:24.446" v="185" actId="2710"/>
        <pc:sldMkLst>
          <pc:docMk/>
          <pc:sldMk cId="2282804308" sldId="263"/>
        </pc:sldMkLst>
        <pc:spChg chg="add">
          <ac:chgData name="Nahom Abera" userId="353caa7d06450a03" providerId="LiveId" clId="{7D592896-C443-454A-8922-6D678E27F5C1}" dt="2024-11-18T18:50:21.399" v="149"/>
          <ac:spMkLst>
            <pc:docMk/>
            <pc:sldMk cId="2282804308" sldId="263"/>
            <ac:spMk id="2" creationId="{DDEF664E-5DED-1EAF-1F7C-2D9BE856CAC3}"/>
          </ac:spMkLst>
        </pc:spChg>
        <pc:spChg chg="add">
          <ac:chgData name="Nahom Abera" userId="353caa7d06450a03" providerId="LiveId" clId="{7D592896-C443-454A-8922-6D678E27F5C1}" dt="2024-11-18T18:50:28.137" v="150"/>
          <ac:spMkLst>
            <pc:docMk/>
            <pc:sldMk cId="2282804308" sldId="263"/>
            <ac:spMk id="3" creationId="{9E3C1B7F-1E2A-FFD3-541A-36AE2426E0A5}"/>
          </ac:spMkLst>
        </pc:spChg>
        <pc:spChg chg="mod">
          <ac:chgData name="Nahom Abera" userId="353caa7d06450a03" providerId="LiveId" clId="{7D592896-C443-454A-8922-6D678E27F5C1}" dt="2024-11-18T18:49:24.914" v="141"/>
          <ac:spMkLst>
            <pc:docMk/>
            <pc:sldMk cId="2282804308" sldId="263"/>
            <ac:spMk id="4" creationId="{37E03CE7-C3D2-64F4-E77F-7AEA0EDFE0E8}"/>
          </ac:spMkLst>
        </pc:spChg>
        <pc:spChg chg="mod">
          <ac:chgData name="Nahom Abera" userId="353caa7d06450a03" providerId="LiveId" clId="{7D592896-C443-454A-8922-6D678E27F5C1}" dt="2024-11-18T18:52:24.446" v="185" actId="2710"/>
          <ac:spMkLst>
            <pc:docMk/>
            <pc:sldMk cId="2282804308" sldId="263"/>
            <ac:spMk id="5" creationId="{A3A3A836-2F90-94B8-9E44-2E466FC59942}"/>
          </ac:spMkLst>
        </pc:spChg>
        <pc:spChg chg="add">
          <ac:chgData name="Nahom Abera" userId="353caa7d06450a03" providerId="LiveId" clId="{7D592896-C443-454A-8922-6D678E27F5C1}" dt="2024-11-18T18:50:49.385" v="154"/>
          <ac:spMkLst>
            <pc:docMk/>
            <pc:sldMk cId="2282804308" sldId="263"/>
            <ac:spMk id="6" creationId="{A6CA68D9-6258-695C-BE38-BFE9C159356C}"/>
          </ac:spMkLst>
        </pc:spChg>
        <pc:spChg chg="add">
          <ac:chgData name="Nahom Abera" userId="353caa7d06450a03" providerId="LiveId" clId="{7D592896-C443-454A-8922-6D678E27F5C1}" dt="2024-11-18T18:51:02.645" v="157"/>
          <ac:spMkLst>
            <pc:docMk/>
            <pc:sldMk cId="2282804308" sldId="263"/>
            <ac:spMk id="7" creationId="{CD37ACFC-2B4A-59F0-474C-4B9D70491A7E}"/>
          </ac:spMkLst>
        </pc:spChg>
        <pc:spChg chg="add">
          <ac:chgData name="Nahom Abera" userId="353caa7d06450a03" providerId="LiveId" clId="{7D592896-C443-454A-8922-6D678E27F5C1}" dt="2024-11-18T18:51:05.020" v="159"/>
          <ac:spMkLst>
            <pc:docMk/>
            <pc:sldMk cId="2282804308" sldId="263"/>
            <ac:spMk id="8" creationId="{EF40FA6E-047C-84B5-FE7C-E1E646511AF3}"/>
          </ac:spMkLst>
        </pc:spChg>
      </pc:sldChg>
      <pc:sldChg chg="modSp mod">
        <pc:chgData name="Nahom Abera" userId="353caa7d06450a03" providerId="LiveId" clId="{7D592896-C443-454A-8922-6D678E27F5C1}" dt="2024-11-18T19:57:51.485" v="1072" actId="1076"/>
        <pc:sldMkLst>
          <pc:docMk/>
          <pc:sldMk cId="196379574" sldId="264"/>
        </pc:sldMkLst>
        <pc:spChg chg="mod">
          <ac:chgData name="Nahom Abera" userId="353caa7d06450a03" providerId="LiveId" clId="{7D592896-C443-454A-8922-6D678E27F5C1}" dt="2024-11-18T19:57:51.485" v="1072" actId="1076"/>
          <ac:spMkLst>
            <pc:docMk/>
            <pc:sldMk cId="196379574" sldId="264"/>
            <ac:spMk id="4" creationId="{5620A639-0CBC-17C9-ECFB-C99FE96BD726}"/>
          </ac:spMkLst>
        </pc:spChg>
        <pc:spChg chg="mod">
          <ac:chgData name="Nahom Abera" userId="353caa7d06450a03" providerId="LiveId" clId="{7D592896-C443-454A-8922-6D678E27F5C1}" dt="2024-11-18T18:55:28.330" v="308" actId="113"/>
          <ac:spMkLst>
            <pc:docMk/>
            <pc:sldMk cId="196379574" sldId="264"/>
            <ac:spMk id="5" creationId="{0E15DB0F-C616-DBA7-9BC2-7DBA002B921B}"/>
          </ac:spMkLst>
        </pc:spChg>
      </pc:sldChg>
      <pc:sldChg chg="modSp mod">
        <pc:chgData name="Nahom Abera" userId="353caa7d06450a03" providerId="LiveId" clId="{7D592896-C443-454A-8922-6D678E27F5C1}" dt="2024-11-18T19:11:47.050" v="523" actId="113"/>
        <pc:sldMkLst>
          <pc:docMk/>
          <pc:sldMk cId="1449609527" sldId="265"/>
        </pc:sldMkLst>
        <pc:spChg chg="mod">
          <ac:chgData name="Nahom Abera" userId="353caa7d06450a03" providerId="LiveId" clId="{7D592896-C443-454A-8922-6D678E27F5C1}" dt="2024-11-18T19:09:18.063" v="470" actId="255"/>
          <ac:spMkLst>
            <pc:docMk/>
            <pc:sldMk cId="1449609527" sldId="265"/>
            <ac:spMk id="4" creationId="{5F00C52E-271B-3C46-2729-388B1528ECF0}"/>
          </ac:spMkLst>
        </pc:spChg>
        <pc:spChg chg="mod">
          <ac:chgData name="Nahom Abera" userId="353caa7d06450a03" providerId="LiveId" clId="{7D592896-C443-454A-8922-6D678E27F5C1}" dt="2024-11-18T19:11:47.050" v="523" actId="113"/>
          <ac:spMkLst>
            <pc:docMk/>
            <pc:sldMk cId="1449609527" sldId="265"/>
            <ac:spMk id="5" creationId="{AC916008-D5E6-ECFD-D84B-C62A30355B2B}"/>
          </ac:spMkLst>
        </pc:spChg>
      </pc:sldChg>
      <pc:sldChg chg="addSp modSp mod">
        <pc:chgData name="Nahom Abera" userId="353caa7d06450a03" providerId="LiveId" clId="{7D592896-C443-454A-8922-6D678E27F5C1}" dt="2024-11-18T20:48:18.889" v="1550" actId="2710"/>
        <pc:sldMkLst>
          <pc:docMk/>
          <pc:sldMk cId="3245614201" sldId="266"/>
        </pc:sldMkLst>
        <pc:spChg chg="add">
          <ac:chgData name="Nahom Abera" userId="353caa7d06450a03" providerId="LiveId" clId="{7D592896-C443-454A-8922-6D678E27F5C1}" dt="2024-11-18T18:56:34.214" v="314"/>
          <ac:spMkLst>
            <pc:docMk/>
            <pc:sldMk cId="3245614201" sldId="266"/>
            <ac:spMk id="2" creationId="{8B130B6E-3433-6765-9F5F-83BB4398DB11}"/>
          </ac:spMkLst>
        </pc:spChg>
        <pc:spChg chg="add">
          <ac:chgData name="Nahom Abera" userId="353caa7d06450a03" providerId="LiveId" clId="{7D592896-C443-454A-8922-6D678E27F5C1}" dt="2024-11-18T18:56:37.720" v="317"/>
          <ac:spMkLst>
            <pc:docMk/>
            <pc:sldMk cId="3245614201" sldId="266"/>
            <ac:spMk id="3" creationId="{DAC1A662-1BDF-8B53-5ADD-B0D5BA8568B3}"/>
          </ac:spMkLst>
        </pc:spChg>
        <pc:spChg chg="mod">
          <ac:chgData name="Nahom Abera" userId="353caa7d06450a03" providerId="LiveId" clId="{7D592896-C443-454A-8922-6D678E27F5C1}" dt="2024-11-18T18:56:18.444" v="313"/>
          <ac:spMkLst>
            <pc:docMk/>
            <pc:sldMk cId="3245614201" sldId="266"/>
            <ac:spMk id="4" creationId="{E363AB97-04D4-8BD5-181A-F0F40CE95BA4}"/>
          </ac:spMkLst>
        </pc:spChg>
        <pc:spChg chg="mod">
          <ac:chgData name="Nahom Abera" userId="353caa7d06450a03" providerId="LiveId" clId="{7D592896-C443-454A-8922-6D678E27F5C1}" dt="2024-11-18T20:48:18.889" v="1550" actId="2710"/>
          <ac:spMkLst>
            <pc:docMk/>
            <pc:sldMk cId="3245614201" sldId="266"/>
            <ac:spMk id="5" creationId="{4D0759F6-6B4A-EBC3-6776-46EA45D8756E}"/>
          </ac:spMkLst>
        </pc:spChg>
        <pc:spChg chg="add">
          <ac:chgData name="Nahom Abera" userId="353caa7d06450a03" providerId="LiveId" clId="{7D592896-C443-454A-8922-6D678E27F5C1}" dt="2024-11-18T18:56:41.399" v="319"/>
          <ac:spMkLst>
            <pc:docMk/>
            <pc:sldMk cId="3245614201" sldId="266"/>
            <ac:spMk id="6" creationId="{4C297E20-07B8-9686-1BD2-244D049D327A}"/>
          </ac:spMkLst>
        </pc:spChg>
        <pc:spChg chg="add">
          <ac:chgData name="Nahom Abera" userId="353caa7d06450a03" providerId="LiveId" clId="{7D592896-C443-454A-8922-6D678E27F5C1}" dt="2024-11-18T18:57:17.088" v="333"/>
          <ac:spMkLst>
            <pc:docMk/>
            <pc:sldMk cId="3245614201" sldId="266"/>
            <ac:spMk id="7" creationId="{3C338852-B0F3-8AC4-E1D5-CFD8A353FF09}"/>
          </ac:spMkLst>
        </pc:spChg>
      </pc:sldChg>
      <pc:sldChg chg="addSp modSp add mod">
        <pc:chgData name="Nahom Abera" userId="353caa7d06450a03" providerId="LiveId" clId="{7D592896-C443-454A-8922-6D678E27F5C1}" dt="2024-11-18T21:03:13.641" v="1576" actId="20577"/>
        <pc:sldMkLst>
          <pc:docMk/>
          <pc:sldMk cId="2051251490" sldId="267"/>
        </pc:sldMkLst>
        <pc:spChg chg="add">
          <ac:chgData name="Nahom Abera" userId="353caa7d06450a03" providerId="LiveId" clId="{7D592896-C443-454A-8922-6D678E27F5C1}" dt="2024-11-18T19:13:57.700" v="622"/>
          <ac:spMkLst>
            <pc:docMk/>
            <pc:sldMk cId="2051251490" sldId="267"/>
            <ac:spMk id="2" creationId="{621F8587-8ABC-4880-B56F-7C2F21CB6CE6}"/>
          </ac:spMkLst>
        </pc:spChg>
        <pc:spChg chg="add">
          <ac:chgData name="Nahom Abera" userId="353caa7d06450a03" providerId="LiveId" clId="{7D592896-C443-454A-8922-6D678E27F5C1}" dt="2024-11-18T19:14:07.298" v="630"/>
          <ac:spMkLst>
            <pc:docMk/>
            <pc:sldMk cId="2051251490" sldId="267"/>
            <ac:spMk id="3" creationId="{14A3E24B-9BEB-19C3-99F3-431AF038AF2B}"/>
          </ac:spMkLst>
        </pc:spChg>
        <pc:spChg chg="mod">
          <ac:chgData name="Nahom Abera" userId="353caa7d06450a03" providerId="LiveId" clId="{7D592896-C443-454A-8922-6D678E27F5C1}" dt="2024-11-18T19:12:20.337" v="537"/>
          <ac:spMkLst>
            <pc:docMk/>
            <pc:sldMk cId="2051251490" sldId="267"/>
            <ac:spMk id="4" creationId="{732CEE5F-6218-52E1-E268-B1CB7D48441C}"/>
          </ac:spMkLst>
        </pc:spChg>
        <pc:spChg chg="mod">
          <ac:chgData name="Nahom Abera" userId="353caa7d06450a03" providerId="LiveId" clId="{7D592896-C443-454A-8922-6D678E27F5C1}" dt="2024-11-18T21:03:13.641" v="1576" actId="20577"/>
          <ac:spMkLst>
            <pc:docMk/>
            <pc:sldMk cId="2051251490" sldId="267"/>
            <ac:spMk id="5" creationId="{9AF305BF-C069-030C-6FDF-D2D1B499E75A}"/>
          </ac:spMkLst>
        </pc:spChg>
      </pc:sldChg>
      <pc:sldChg chg="modSp add mod">
        <pc:chgData name="Nahom Abera" userId="353caa7d06450a03" providerId="LiveId" clId="{7D592896-C443-454A-8922-6D678E27F5C1}" dt="2024-11-18T19:19:19.961" v="774" actId="113"/>
        <pc:sldMkLst>
          <pc:docMk/>
          <pc:sldMk cId="3858812852" sldId="268"/>
        </pc:sldMkLst>
        <pc:spChg chg="mod">
          <ac:chgData name="Nahom Abera" userId="353caa7d06450a03" providerId="LiveId" clId="{7D592896-C443-454A-8922-6D678E27F5C1}" dt="2024-11-18T19:17:36.589" v="682" actId="255"/>
          <ac:spMkLst>
            <pc:docMk/>
            <pc:sldMk cId="3858812852" sldId="268"/>
            <ac:spMk id="4" creationId="{B2CC604B-1AA4-2015-4CB9-CA2A12A7DFE1}"/>
          </ac:spMkLst>
        </pc:spChg>
        <pc:spChg chg="mod">
          <ac:chgData name="Nahom Abera" userId="353caa7d06450a03" providerId="LiveId" clId="{7D592896-C443-454A-8922-6D678E27F5C1}" dt="2024-11-18T19:19:19.961" v="774" actId="113"/>
          <ac:spMkLst>
            <pc:docMk/>
            <pc:sldMk cId="3858812852" sldId="268"/>
            <ac:spMk id="5" creationId="{31474F62-CC43-A206-1E15-0CFE5FD4E792}"/>
          </ac:spMkLst>
        </pc:spChg>
      </pc:sldChg>
      <pc:sldChg chg="addSp modSp add mod">
        <pc:chgData name="Nahom Abera" userId="353caa7d06450a03" providerId="LiveId" clId="{7D592896-C443-454A-8922-6D678E27F5C1}" dt="2024-11-18T20:21:26.342" v="1264" actId="20577"/>
        <pc:sldMkLst>
          <pc:docMk/>
          <pc:sldMk cId="3279245370" sldId="269"/>
        </pc:sldMkLst>
        <pc:spChg chg="mod">
          <ac:chgData name="Nahom Abera" userId="353caa7d06450a03" providerId="LiveId" clId="{7D592896-C443-454A-8922-6D678E27F5C1}" dt="2024-11-18T19:23:32.811" v="777"/>
          <ac:spMkLst>
            <pc:docMk/>
            <pc:sldMk cId="3279245370" sldId="269"/>
            <ac:spMk id="4" creationId="{ED21A7B7-83CC-BC1F-373C-F59506F88AFE}"/>
          </ac:spMkLst>
        </pc:spChg>
        <pc:spChg chg="mod">
          <ac:chgData name="Nahom Abera" userId="353caa7d06450a03" providerId="LiveId" clId="{7D592896-C443-454A-8922-6D678E27F5C1}" dt="2024-11-18T20:21:26.342" v="1264" actId="20577"/>
          <ac:spMkLst>
            <pc:docMk/>
            <pc:sldMk cId="3279245370" sldId="269"/>
            <ac:spMk id="5" creationId="{69193057-EDED-879D-1261-1988D06211E2}"/>
          </ac:spMkLst>
        </pc:spChg>
        <pc:graphicFrameChg chg="add mod">
          <ac:chgData name="Nahom Abera" userId="353caa7d06450a03" providerId="LiveId" clId="{7D592896-C443-454A-8922-6D678E27F5C1}" dt="2024-11-18T19:23:48.581" v="785"/>
          <ac:graphicFrameMkLst>
            <pc:docMk/>
            <pc:sldMk cId="3279245370" sldId="269"/>
            <ac:graphicFrameMk id="2" creationId="{C4B6AE42-05A5-D25C-C3A6-20F508023F92}"/>
          </ac:graphicFrameMkLst>
        </pc:graphicFrameChg>
        <pc:graphicFrameChg chg="add mod">
          <ac:chgData name="Nahom Abera" userId="353caa7d06450a03" providerId="LiveId" clId="{7D592896-C443-454A-8922-6D678E27F5C1}" dt="2024-11-18T19:23:48.581" v="785"/>
          <ac:graphicFrameMkLst>
            <pc:docMk/>
            <pc:sldMk cId="3279245370" sldId="269"/>
            <ac:graphicFrameMk id="3" creationId="{CD53F643-1514-945E-5CF1-867E6946BF82}"/>
          </ac:graphicFrameMkLst>
        </pc:graphicFrameChg>
        <pc:graphicFrameChg chg="add mod">
          <ac:chgData name="Nahom Abera" userId="353caa7d06450a03" providerId="LiveId" clId="{7D592896-C443-454A-8922-6D678E27F5C1}" dt="2024-11-18T19:23:48.581" v="785"/>
          <ac:graphicFrameMkLst>
            <pc:docMk/>
            <pc:sldMk cId="3279245370" sldId="269"/>
            <ac:graphicFrameMk id="6" creationId="{E02C7E12-6038-14E4-2BCE-73AC42105D7D}"/>
          </ac:graphicFrameMkLst>
        </pc:graphicFrameChg>
        <pc:graphicFrameChg chg="add mod">
          <ac:chgData name="Nahom Abera" userId="353caa7d06450a03" providerId="LiveId" clId="{7D592896-C443-454A-8922-6D678E27F5C1}" dt="2024-11-18T19:23:48.581" v="785"/>
          <ac:graphicFrameMkLst>
            <pc:docMk/>
            <pc:sldMk cId="3279245370" sldId="269"/>
            <ac:graphicFrameMk id="7" creationId="{50DC6FBF-5B4D-683F-4D84-2CBFE291285B}"/>
          </ac:graphicFrameMkLst>
        </pc:graphicFrameChg>
        <pc:graphicFrameChg chg="add mod">
          <ac:chgData name="Nahom Abera" userId="353caa7d06450a03" providerId="LiveId" clId="{7D592896-C443-454A-8922-6D678E27F5C1}" dt="2024-11-18T19:23:48.581" v="785"/>
          <ac:graphicFrameMkLst>
            <pc:docMk/>
            <pc:sldMk cId="3279245370" sldId="269"/>
            <ac:graphicFrameMk id="8" creationId="{9E862A9A-8580-B9D6-9B35-5E32315FE0D0}"/>
          </ac:graphicFrameMkLst>
        </pc:graphicFrameChg>
        <pc:graphicFrameChg chg="add mod modGraphic">
          <ac:chgData name="Nahom Abera" userId="353caa7d06450a03" providerId="LiveId" clId="{7D592896-C443-454A-8922-6D678E27F5C1}" dt="2024-11-18T19:26:21.977" v="809" actId="1076"/>
          <ac:graphicFrameMkLst>
            <pc:docMk/>
            <pc:sldMk cId="3279245370" sldId="269"/>
            <ac:graphicFrameMk id="9" creationId="{42E763C8-3E19-38A5-F84E-BA18D5AD3C3E}"/>
          </ac:graphicFrameMkLst>
        </pc:graphicFrameChg>
      </pc:sldChg>
      <pc:sldChg chg="modSp add del mod">
        <pc:chgData name="Nahom Abera" userId="353caa7d06450a03" providerId="LiveId" clId="{7D592896-C443-454A-8922-6D678E27F5C1}" dt="2024-11-18T19:28:57.500" v="838" actId="2696"/>
        <pc:sldMkLst>
          <pc:docMk/>
          <pc:sldMk cId="19490528" sldId="270"/>
        </pc:sldMkLst>
        <pc:spChg chg="mod">
          <ac:chgData name="Nahom Abera" userId="353caa7d06450a03" providerId="LiveId" clId="{7D592896-C443-454A-8922-6D678E27F5C1}" dt="2024-11-18T19:28:04.564" v="835"/>
          <ac:spMkLst>
            <pc:docMk/>
            <pc:sldMk cId="19490528" sldId="270"/>
            <ac:spMk id="4" creationId="{B14CDEB3-8A83-44D9-B67D-7D47B606360B}"/>
          </ac:spMkLst>
        </pc:spChg>
      </pc:sldChg>
      <pc:sldChg chg="modSp add mod">
        <pc:chgData name="Nahom Abera" userId="353caa7d06450a03" providerId="LiveId" clId="{7D592896-C443-454A-8922-6D678E27F5C1}" dt="2024-11-18T20:30:09.937" v="1378" actId="113"/>
        <pc:sldMkLst>
          <pc:docMk/>
          <pc:sldMk cId="2445429715" sldId="271"/>
        </pc:sldMkLst>
        <pc:spChg chg="mod">
          <ac:chgData name="Nahom Abera" userId="353caa7d06450a03" providerId="LiveId" clId="{7D592896-C443-454A-8922-6D678E27F5C1}" dt="2024-11-18T20:26:45.949" v="1316" actId="255"/>
          <ac:spMkLst>
            <pc:docMk/>
            <pc:sldMk cId="2445429715" sldId="271"/>
            <ac:spMk id="4" creationId="{F3DB6C75-656E-F49F-ECD7-B07B54B094F8}"/>
          </ac:spMkLst>
        </pc:spChg>
        <pc:spChg chg="mod">
          <ac:chgData name="Nahom Abera" userId="353caa7d06450a03" providerId="LiveId" clId="{7D592896-C443-454A-8922-6D678E27F5C1}" dt="2024-11-18T20:30:09.937" v="1378" actId="113"/>
          <ac:spMkLst>
            <pc:docMk/>
            <pc:sldMk cId="2445429715" sldId="271"/>
            <ac:spMk id="5" creationId="{47552E03-AEE7-6313-60B2-A684718AD201}"/>
          </ac:spMkLst>
        </pc:spChg>
      </pc:sldChg>
      <pc:sldChg chg="add del">
        <pc:chgData name="Nahom Abera" userId="353caa7d06450a03" providerId="LiveId" clId="{7D592896-C443-454A-8922-6D678E27F5C1}" dt="2024-11-18T19:56:29.479" v="1041" actId="47"/>
        <pc:sldMkLst>
          <pc:docMk/>
          <pc:sldMk cId="5401012" sldId="272"/>
        </pc:sldMkLst>
      </pc:sldChg>
      <pc:sldChg chg="add del">
        <pc:chgData name="Nahom Abera" userId="353caa7d06450a03" providerId="LiveId" clId="{7D592896-C443-454A-8922-6D678E27F5C1}" dt="2024-11-18T19:56:28.335" v="1040" actId="47"/>
        <pc:sldMkLst>
          <pc:docMk/>
          <pc:sldMk cId="891967959" sldId="273"/>
        </pc:sldMkLst>
      </pc:sldChg>
      <pc:sldChg chg="add del">
        <pc:chgData name="Nahom Abera" userId="353caa7d06450a03" providerId="LiveId" clId="{7D592896-C443-454A-8922-6D678E27F5C1}" dt="2024-11-18T19:56:27.084" v="1039" actId="47"/>
        <pc:sldMkLst>
          <pc:docMk/>
          <pc:sldMk cId="3558727208" sldId="274"/>
        </pc:sldMkLst>
      </pc:sldChg>
      <pc:sldChg chg="add del">
        <pc:chgData name="Nahom Abera" userId="353caa7d06450a03" providerId="LiveId" clId="{7D592896-C443-454A-8922-6D678E27F5C1}" dt="2024-11-18T19:56:25.322" v="1038" actId="47"/>
        <pc:sldMkLst>
          <pc:docMk/>
          <pc:sldMk cId="4129169098" sldId="275"/>
        </pc:sldMkLst>
      </pc:sldChg>
      <pc:sldChg chg="addSp delSp modSp new mod modClrScheme chgLayout">
        <pc:chgData name="Nahom Abera" userId="353caa7d06450a03" providerId="LiveId" clId="{7D592896-C443-454A-8922-6D678E27F5C1}" dt="2024-11-18T20:25:54.432" v="1311" actId="255"/>
        <pc:sldMkLst>
          <pc:docMk/>
          <pc:sldMk cId="2156426386" sldId="276"/>
        </pc:sldMkLst>
        <pc:spChg chg="del mod ord">
          <ac:chgData name="Nahom Abera" userId="353caa7d06450a03" providerId="LiveId" clId="{7D592896-C443-454A-8922-6D678E27F5C1}" dt="2024-11-18T19:28:43.597" v="837" actId="700"/>
          <ac:spMkLst>
            <pc:docMk/>
            <pc:sldMk cId="2156426386" sldId="276"/>
            <ac:spMk id="2" creationId="{D32B26E6-633D-6AA3-9812-935F5A796D67}"/>
          </ac:spMkLst>
        </pc:spChg>
        <pc:spChg chg="del mod ord">
          <ac:chgData name="Nahom Abera" userId="353caa7d06450a03" providerId="LiveId" clId="{7D592896-C443-454A-8922-6D678E27F5C1}" dt="2024-11-18T19:28:43.597" v="837" actId="700"/>
          <ac:spMkLst>
            <pc:docMk/>
            <pc:sldMk cId="2156426386" sldId="276"/>
            <ac:spMk id="3" creationId="{C5520AC6-FBDB-1113-A363-A50CD7086A4C}"/>
          </ac:spMkLst>
        </pc:spChg>
        <pc:spChg chg="add mod ord">
          <ac:chgData name="Nahom Abera" userId="353caa7d06450a03" providerId="LiveId" clId="{7D592896-C443-454A-8922-6D678E27F5C1}" dt="2024-11-18T19:29:24.204" v="842" actId="113"/>
          <ac:spMkLst>
            <pc:docMk/>
            <pc:sldMk cId="2156426386" sldId="276"/>
            <ac:spMk id="4" creationId="{52949CE9-F14B-7DA8-76AD-29C585773329}"/>
          </ac:spMkLst>
        </pc:spChg>
        <pc:spChg chg="add mod ord">
          <ac:chgData name="Nahom Abera" userId="353caa7d06450a03" providerId="LiveId" clId="{7D592896-C443-454A-8922-6D678E27F5C1}" dt="2024-11-18T20:25:54.432" v="1311" actId="255"/>
          <ac:spMkLst>
            <pc:docMk/>
            <pc:sldMk cId="2156426386" sldId="276"/>
            <ac:spMk id="5" creationId="{C9AF2350-0638-EE4F-3BB7-4DD252F03955}"/>
          </ac:spMkLst>
        </pc:spChg>
        <pc:spChg chg="add mod ord">
          <ac:chgData name="Nahom Abera" userId="353caa7d06450a03" providerId="LiveId" clId="{7D592896-C443-454A-8922-6D678E27F5C1}" dt="2024-11-18T19:31:33.585" v="878" actId="14100"/>
          <ac:spMkLst>
            <pc:docMk/>
            <pc:sldMk cId="2156426386" sldId="276"/>
            <ac:spMk id="6" creationId="{3D6BA702-F9A3-E3A4-3A6B-B4CA1A435ACA}"/>
          </ac:spMkLst>
        </pc:spChg>
        <pc:spChg chg="add">
          <ac:chgData name="Nahom Abera" userId="353caa7d06450a03" providerId="LiveId" clId="{7D592896-C443-454A-8922-6D678E27F5C1}" dt="2024-11-18T19:29:41.204" v="846"/>
          <ac:spMkLst>
            <pc:docMk/>
            <pc:sldMk cId="2156426386" sldId="276"/>
            <ac:spMk id="7" creationId="{1A8089F1-5C35-2A10-85B6-F17DB6B72E94}"/>
          </ac:spMkLst>
        </pc:spChg>
        <pc:spChg chg="add">
          <ac:chgData name="Nahom Abera" userId="353caa7d06450a03" providerId="LiveId" clId="{7D592896-C443-454A-8922-6D678E27F5C1}" dt="2024-11-18T20:21:48.367" v="1265"/>
          <ac:spMkLst>
            <pc:docMk/>
            <pc:sldMk cId="2156426386" sldId="276"/>
            <ac:spMk id="10" creationId="{7B356C49-A604-6C20-9F47-8884AEB40B80}"/>
          </ac:spMkLst>
        </pc:spChg>
        <pc:spChg chg="add">
          <ac:chgData name="Nahom Abera" userId="353caa7d06450a03" providerId="LiveId" clId="{7D592896-C443-454A-8922-6D678E27F5C1}" dt="2024-11-18T20:21:53.906" v="1270"/>
          <ac:spMkLst>
            <pc:docMk/>
            <pc:sldMk cId="2156426386" sldId="276"/>
            <ac:spMk id="11" creationId="{0736F2DA-7142-6F61-55A9-E9122134397B}"/>
          </ac:spMkLst>
        </pc:spChg>
        <pc:spChg chg="add">
          <ac:chgData name="Nahom Abera" userId="353caa7d06450a03" providerId="LiveId" clId="{7D592896-C443-454A-8922-6D678E27F5C1}" dt="2024-11-18T20:22:55.921" v="1286"/>
          <ac:spMkLst>
            <pc:docMk/>
            <pc:sldMk cId="2156426386" sldId="276"/>
            <ac:spMk id="12" creationId="{853C67E7-9760-D88C-C673-3E11843E9369}"/>
          </ac:spMkLst>
        </pc:spChg>
        <pc:picChg chg="add mod">
          <ac:chgData name="Nahom Abera" userId="353caa7d06450a03" providerId="LiveId" clId="{7D592896-C443-454A-8922-6D678E27F5C1}" dt="2024-11-18T19:31:45.216" v="881" actId="14100"/>
          <ac:picMkLst>
            <pc:docMk/>
            <pc:sldMk cId="2156426386" sldId="276"/>
            <ac:picMk id="9" creationId="{95D84CE8-B7B7-8158-BE6F-53876417F5C0}"/>
          </ac:picMkLst>
        </pc:picChg>
      </pc:sldChg>
      <pc:sldChg chg="addSp delSp modSp add mod">
        <pc:chgData name="Nahom Abera" userId="353caa7d06450a03" providerId="LiveId" clId="{7D592896-C443-454A-8922-6D678E27F5C1}" dt="2024-11-18T20:32:40.277" v="1425"/>
        <pc:sldMkLst>
          <pc:docMk/>
          <pc:sldMk cId="4271672237" sldId="277"/>
        </pc:sldMkLst>
        <pc:spChg chg="add del mod">
          <ac:chgData name="Nahom Abera" userId="353caa7d06450a03" providerId="LiveId" clId="{7D592896-C443-454A-8922-6D678E27F5C1}" dt="2024-11-18T20:32:40.277" v="1425"/>
          <ac:spMkLst>
            <pc:docMk/>
            <pc:sldMk cId="4271672237" sldId="277"/>
            <ac:spMk id="2" creationId="{01B1AE1A-1347-C09C-0509-E954926F32FA}"/>
          </ac:spMkLst>
        </pc:spChg>
        <pc:spChg chg="mod">
          <ac:chgData name="Nahom Abera" userId="353caa7d06450a03" providerId="LiveId" clId="{7D592896-C443-454A-8922-6D678E27F5C1}" dt="2024-11-18T20:30:56.345" v="1388"/>
          <ac:spMkLst>
            <pc:docMk/>
            <pc:sldMk cId="4271672237" sldId="277"/>
            <ac:spMk id="4" creationId="{D335847D-FDB2-50F8-6221-EDB7E52D5039}"/>
          </ac:spMkLst>
        </pc:spChg>
        <pc:spChg chg="mod">
          <ac:chgData name="Nahom Abera" userId="353caa7d06450a03" providerId="LiveId" clId="{7D592896-C443-454A-8922-6D678E27F5C1}" dt="2024-11-18T20:32:37.073" v="1423" actId="113"/>
          <ac:spMkLst>
            <pc:docMk/>
            <pc:sldMk cId="4271672237" sldId="277"/>
            <ac:spMk id="5" creationId="{D5772677-4423-0197-B849-1BB2298265D3}"/>
          </ac:spMkLst>
        </pc:spChg>
      </pc:sldChg>
      <pc:sldChg chg="new del">
        <pc:chgData name="Nahom Abera" userId="353caa7d06450a03" providerId="LiveId" clId="{7D592896-C443-454A-8922-6D678E27F5C1}" dt="2024-11-18T20:34:23.612" v="1432" actId="47"/>
        <pc:sldMkLst>
          <pc:docMk/>
          <pc:sldMk cId="2427324558" sldId="278"/>
        </pc:sldMkLst>
      </pc:sldChg>
      <pc:sldChg chg="modSp new mod">
        <pc:chgData name="Nahom Abera" userId="353caa7d06450a03" providerId="LiveId" clId="{7D592896-C443-454A-8922-6D678E27F5C1}" dt="2024-11-18T20:38:13.089" v="1503" actId="113"/>
        <pc:sldMkLst>
          <pc:docMk/>
          <pc:sldMk cId="1661413565" sldId="279"/>
        </pc:sldMkLst>
        <pc:spChg chg="mod">
          <ac:chgData name="Nahom Abera" userId="353caa7d06450a03" providerId="LiveId" clId="{7D592896-C443-454A-8922-6D678E27F5C1}" dt="2024-11-18T20:34:15.571" v="1431" actId="113"/>
          <ac:spMkLst>
            <pc:docMk/>
            <pc:sldMk cId="1661413565" sldId="279"/>
            <ac:spMk id="2" creationId="{F45B76E0-D66F-D28C-E0C0-578459987B0C}"/>
          </ac:spMkLst>
        </pc:spChg>
        <pc:spChg chg="mod">
          <ac:chgData name="Nahom Abera" userId="353caa7d06450a03" providerId="LiveId" clId="{7D592896-C443-454A-8922-6D678E27F5C1}" dt="2024-11-18T20:38:13.089" v="1503" actId="113"/>
          <ac:spMkLst>
            <pc:docMk/>
            <pc:sldMk cId="1661413565" sldId="279"/>
            <ac:spMk id="3" creationId="{B8D689E1-B21D-B4A9-D3FC-3F1E6546A1CE}"/>
          </ac:spMkLst>
        </pc:spChg>
      </pc:sldChg>
      <pc:sldChg chg="modSp new mod">
        <pc:chgData name="Nahom Abera" userId="353caa7d06450a03" providerId="LiveId" clId="{7D592896-C443-454A-8922-6D678E27F5C1}" dt="2024-11-18T20:37:35.012" v="1500" actId="113"/>
        <pc:sldMkLst>
          <pc:docMk/>
          <pc:sldMk cId="4064847051" sldId="280"/>
        </pc:sldMkLst>
        <pc:spChg chg="mod">
          <ac:chgData name="Nahom Abera" userId="353caa7d06450a03" providerId="LiveId" clId="{7D592896-C443-454A-8922-6D678E27F5C1}" dt="2024-11-18T20:36:24.846" v="1470" actId="113"/>
          <ac:spMkLst>
            <pc:docMk/>
            <pc:sldMk cId="4064847051" sldId="280"/>
            <ac:spMk id="2" creationId="{A4DBC502-FFC4-1655-C141-C28B549B6B00}"/>
          </ac:spMkLst>
        </pc:spChg>
        <pc:spChg chg="mod">
          <ac:chgData name="Nahom Abera" userId="353caa7d06450a03" providerId="LiveId" clId="{7D592896-C443-454A-8922-6D678E27F5C1}" dt="2024-11-18T20:37:35.012" v="1500" actId="113"/>
          <ac:spMkLst>
            <pc:docMk/>
            <pc:sldMk cId="4064847051" sldId="280"/>
            <ac:spMk id="3" creationId="{82206338-CD65-ADAD-D685-E80759758398}"/>
          </ac:spMkLst>
        </pc:spChg>
      </pc:sldChg>
      <pc:sldChg chg="modSp new mod modClrScheme chgLayout">
        <pc:chgData name="Nahom Abera" userId="353caa7d06450a03" providerId="LiveId" clId="{7D592896-C443-454A-8922-6D678E27F5C1}" dt="2024-11-18T21:04:36.252" v="1591" actId="14100"/>
        <pc:sldMkLst>
          <pc:docMk/>
          <pc:sldMk cId="2257665035" sldId="281"/>
        </pc:sldMkLst>
        <pc:spChg chg="mod ord">
          <ac:chgData name="Nahom Abera" userId="353caa7d06450a03" providerId="LiveId" clId="{7D592896-C443-454A-8922-6D678E27F5C1}" dt="2024-11-18T21:04:36.252" v="1591" actId="14100"/>
          <ac:spMkLst>
            <pc:docMk/>
            <pc:sldMk cId="2257665035" sldId="281"/>
            <ac:spMk id="2" creationId="{60AD0CAE-6560-450D-F965-BAD075201544}"/>
          </ac:spMkLst>
        </pc:spChg>
        <pc:spChg chg="mod ord">
          <ac:chgData name="Nahom Abera" userId="353caa7d06450a03" providerId="LiveId" clId="{7D592896-C443-454A-8922-6D678E27F5C1}" dt="2024-11-18T21:04:31.649" v="1590" actId="700"/>
          <ac:spMkLst>
            <pc:docMk/>
            <pc:sldMk cId="2257665035" sldId="281"/>
            <ac:spMk id="3" creationId="{770F64CF-EBC2-AFD9-37FC-634E2207DD1D}"/>
          </ac:spMkLst>
        </pc:spChg>
      </pc:sldChg>
      <pc:sldMasterChg chg="delSldLayout">
        <pc:chgData name="Nahom Abera" userId="353caa7d06450a03" providerId="LiveId" clId="{7D592896-C443-454A-8922-6D678E27F5C1}" dt="2024-11-18T20:34:23.612" v="1432" actId="47"/>
        <pc:sldMasterMkLst>
          <pc:docMk/>
          <pc:sldMasterMk cId="0" sldId="2147483661"/>
        </pc:sldMasterMkLst>
        <pc:sldLayoutChg chg="del">
          <pc:chgData name="Nahom Abera" userId="353caa7d06450a03" providerId="LiveId" clId="{7D592896-C443-454A-8922-6D678E27F5C1}" dt="2024-11-18T20:34:23.612" v="1432" actId="47"/>
          <pc:sldLayoutMkLst>
            <pc:docMk/>
            <pc:sldMasterMk cId="0" sldId="2147483661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7931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8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43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6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1" name="Google Shape;81;p12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0" y="0"/>
            <a:ext cx="11292840" cy="512892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</a:pPr>
            <a:r>
              <a:rPr lang="en-US" sz="5400" dirty="0"/>
              <a:t>Contrast Enhancement of Satellite Images Using Histogram Equalization </a:t>
            </a:r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de-DE" dirty="0"/>
              <a:t>Nahom Abera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391F4-502C-70C9-F4EF-F5A933589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2CEE5F-6218-52E1-E268-B1CB7D48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/>
              <a:t>Performance Metrics Calculation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305BF-C069-030C-6FDF-D2D1B499E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7160" indent="0">
              <a:lnSpc>
                <a:spcPct val="150000"/>
              </a:lnSpc>
              <a:buNone/>
            </a:pPr>
            <a:r>
              <a:rPr lang="en-US" b="1" dirty="0"/>
              <a:t>Peak Signal-to-Noise Ratio (PSNR)</a:t>
            </a:r>
            <a:r>
              <a:rPr lang="en-US" dirty="0"/>
              <a:t>: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dirty="0"/>
              <a:t>Measures image quality compared to the original.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b="1" dirty="0"/>
              <a:t>Structural Similarity Index (SSIM)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Assesses luminance, contrast, and structure preservation.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b="1" dirty="0"/>
              <a:t>Adjustments: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window size parameter adjusted for small images.</a:t>
            </a:r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The channel axis specified for color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125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B586C-5D03-C036-427F-FFFCDD31E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CC604B-1AA4-2015-4CB9-CA2A12A7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Storage and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74F62-CC43-A206-1E15-0CFE5FD4E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7160" indent="0">
              <a:lnSpc>
                <a:spcPct val="150000"/>
              </a:lnSpc>
              <a:buNone/>
            </a:pPr>
            <a:r>
              <a:rPr lang="en-US" b="1" dirty="0"/>
              <a:t>Results Compilation: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PSNR and SSIM values for each image, method, and color space.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b="1" dirty="0"/>
              <a:t>CSV Files: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Results saved for record-keeping and analysis.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b="1" dirty="0"/>
              <a:t>Average Metrics Calculation: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Computed for each method and color space.</a:t>
            </a:r>
          </a:p>
        </p:txBody>
      </p:sp>
    </p:spTree>
    <p:extLst>
      <p:ext uri="{BB962C8B-B14F-4D97-AF65-F5344CB8AC3E}">
        <p14:creationId xmlns:p14="http://schemas.microsoft.com/office/powerpoint/2010/main" val="385881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E1953-3068-394A-73A1-5EBED1B74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21A7B7-83CC-BC1F-373C-F59506F8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/>
              <a:t>Quantitative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93057-EDED-879D-1261-1988D0621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37160" indent="0">
              <a:lnSpc>
                <a:spcPct val="150000"/>
              </a:lnSpc>
              <a:buNone/>
            </a:pPr>
            <a:r>
              <a:rPr lang="en-US" sz="7200" b="1" dirty="0"/>
              <a:t>Average Metrics:</a:t>
            </a:r>
          </a:p>
          <a:p>
            <a:pPr marL="137160" indent="0">
              <a:lnSpc>
                <a:spcPct val="150000"/>
              </a:lnSpc>
              <a:buNone/>
            </a:pPr>
            <a:endParaRPr lang="en-US" dirty="0"/>
          </a:p>
          <a:p>
            <a:pPr marL="137160" indent="0">
              <a:lnSpc>
                <a:spcPct val="150000"/>
              </a:lnSpc>
              <a:buNone/>
            </a:pPr>
            <a:endParaRPr lang="en-US" dirty="0"/>
          </a:p>
          <a:p>
            <a:pPr marL="137160" indent="0">
              <a:lnSpc>
                <a:spcPct val="150000"/>
              </a:lnSpc>
              <a:buNone/>
            </a:pPr>
            <a:endParaRPr lang="en-US" dirty="0"/>
          </a:p>
          <a:p>
            <a:pPr marL="137160" indent="0">
              <a:lnSpc>
                <a:spcPct val="150000"/>
              </a:lnSpc>
              <a:buNone/>
            </a:pPr>
            <a:endParaRPr lang="en-US" dirty="0"/>
          </a:p>
          <a:p>
            <a:pPr marL="137160" indent="0">
              <a:lnSpc>
                <a:spcPct val="120000"/>
              </a:lnSpc>
              <a:buNone/>
            </a:pPr>
            <a:r>
              <a:rPr lang="en-US" sz="7200" b="1" dirty="0"/>
              <a:t>Interpretation:</a:t>
            </a:r>
          </a:p>
          <a:p>
            <a:pPr lvl="1">
              <a:lnSpc>
                <a:spcPct val="120000"/>
              </a:lnSpc>
            </a:pPr>
            <a:r>
              <a:rPr lang="en-US" sz="7200" dirty="0"/>
              <a:t>Grayscale: </a:t>
            </a:r>
          </a:p>
          <a:p>
            <a:pPr lvl="2">
              <a:lnSpc>
                <a:spcPct val="120000"/>
              </a:lnSpc>
            </a:pPr>
            <a:r>
              <a:rPr lang="en-US" sz="7200" dirty="0"/>
              <a:t>Both methods show low PSNR and SSIM values.</a:t>
            </a:r>
          </a:p>
          <a:p>
            <a:pPr lvl="2">
              <a:lnSpc>
                <a:spcPct val="120000"/>
              </a:lnSpc>
            </a:pPr>
            <a:r>
              <a:rPr lang="en-US" sz="7200" dirty="0"/>
              <a:t>Minimal differences between HE and CLAHE.</a:t>
            </a:r>
          </a:p>
          <a:p>
            <a:pPr lvl="1">
              <a:lnSpc>
                <a:spcPct val="120000"/>
              </a:lnSpc>
            </a:pPr>
            <a:r>
              <a:rPr lang="en-US" sz="7200" dirty="0"/>
              <a:t>Color:</a:t>
            </a:r>
          </a:p>
          <a:p>
            <a:pPr lvl="2">
              <a:lnSpc>
                <a:spcPct val="120000"/>
              </a:lnSpc>
            </a:pPr>
            <a:r>
              <a:rPr lang="en-US" sz="7200" dirty="0"/>
              <a:t>Higher PSNR and SSIM indicate better quality preservation.</a:t>
            </a:r>
          </a:p>
          <a:p>
            <a:pPr lvl="2">
              <a:lnSpc>
                <a:spcPct val="120000"/>
              </a:lnSpc>
            </a:pPr>
            <a:r>
              <a:rPr lang="en-US" sz="7200" dirty="0"/>
              <a:t>HE slightly outperforms CLAHE.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E763C8-3E19-38A5-F84E-BA18D5AD3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00748"/>
              </p:ext>
            </p:extLst>
          </p:nvPr>
        </p:nvGraphicFramePr>
        <p:xfrm>
          <a:off x="1737360" y="2423161"/>
          <a:ext cx="6620256" cy="12435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5064">
                  <a:extLst>
                    <a:ext uri="{9D8B030D-6E8A-4147-A177-3AD203B41FA5}">
                      <a16:colId xmlns:a16="http://schemas.microsoft.com/office/drawing/2014/main" val="1133488021"/>
                    </a:ext>
                  </a:extLst>
                </a:gridCol>
                <a:gridCol w="1655064">
                  <a:extLst>
                    <a:ext uri="{9D8B030D-6E8A-4147-A177-3AD203B41FA5}">
                      <a16:colId xmlns:a16="http://schemas.microsoft.com/office/drawing/2014/main" val="1433014772"/>
                    </a:ext>
                  </a:extLst>
                </a:gridCol>
                <a:gridCol w="1655064">
                  <a:extLst>
                    <a:ext uri="{9D8B030D-6E8A-4147-A177-3AD203B41FA5}">
                      <a16:colId xmlns:a16="http://schemas.microsoft.com/office/drawing/2014/main" val="2910322166"/>
                    </a:ext>
                  </a:extLst>
                </a:gridCol>
                <a:gridCol w="1655064">
                  <a:extLst>
                    <a:ext uri="{9D8B030D-6E8A-4147-A177-3AD203B41FA5}">
                      <a16:colId xmlns:a16="http://schemas.microsoft.com/office/drawing/2014/main" val="2304728787"/>
                    </a:ext>
                  </a:extLst>
                </a:gridCol>
              </a:tblGrid>
              <a:tr h="2487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Method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Color Space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Average PSNR (dB)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Average SSIM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67291537"/>
                  </a:ext>
                </a:extLst>
              </a:tr>
              <a:tr h="2487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HE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Grayscale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8.894570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0.227058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93009760"/>
                  </a:ext>
                </a:extLst>
              </a:tr>
              <a:tr h="2487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CLAHE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Grayscale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8.977763 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0.226548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0526128"/>
                  </a:ext>
                </a:extLst>
              </a:tr>
              <a:tr h="2487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HE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Color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25.175466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0.839225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96574779"/>
                  </a:ext>
                </a:extLst>
              </a:tr>
              <a:tr h="2487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CLAHE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Color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25.167423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0.834887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0021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245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949CE9-F14B-7DA8-76AD-29C58577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Qualitative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F2350-0638-EE4F-3BB7-4DD252F0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91322"/>
            <a:ext cx="4379976" cy="4488815"/>
          </a:xfrm>
        </p:spPr>
        <p:txBody>
          <a:bodyPr>
            <a:normAutofit fontScale="25000" lnSpcReduction="20000"/>
          </a:bodyPr>
          <a:lstStyle/>
          <a:p>
            <a:pPr marL="0" marR="0" indent="228600">
              <a:lnSpc>
                <a:spcPct val="120000"/>
              </a:lnSpc>
              <a:spcAft>
                <a:spcPts val="800"/>
              </a:spcAft>
            </a:pPr>
            <a:r>
              <a:rPr lang="en-US" sz="4500" dirty="0"/>
              <a:t> </a:t>
            </a:r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Row (Color Images)</a:t>
            </a:r>
            <a:r>
              <a:rPr lang="en-US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lvl="1" indent="228600">
              <a:lnSpc>
                <a:spcPct val="120000"/>
              </a:lnSpc>
              <a:spcAft>
                <a:spcPts val="800"/>
              </a:spcAft>
            </a:pPr>
            <a:r>
              <a:rPr lang="en-US" sz="4800" b="1" dirty="0"/>
              <a:t>Original</a:t>
            </a:r>
            <a:r>
              <a:rPr lang="en-US" sz="4800" dirty="0"/>
              <a:t>: Natural terrain features with earthy tones.</a:t>
            </a:r>
            <a:endParaRPr lang="en-US" sz="48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228600">
              <a:lnSpc>
                <a:spcPct val="120000"/>
              </a:lnSpc>
              <a:spcAft>
                <a:spcPts val="800"/>
              </a:spcAft>
            </a:pPr>
            <a:r>
              <a:rPr lang="en-US" sz="4800" b="1" dirty="0"/>
              <a:t>HE</a:t>
            </a:r>
            <a:r>
              <a:rPr lang="en-US" sz="4800" dirty="0"/>
              <a:t>: Darker image with enhanced contrast; shadows and highlights exaggerated.</a:t>
            </a:r>
            <a:endParaRPr lang="en-US" sz="48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228600">
              <a:lnSpc>
                <a:spcPct val="120000"/>
              </a:lnSpc>
              <a:spcAft>
                <a:spcPts val="800"/>
              </a:spcAft>
            </a:pPr>
            <a:r>
              <a:rPr lang="en-US" sz="4800" b="1" dirty="0"/>
              <a:t>CLAHE</a:t>
            </a:r>
            <a:r>
              <a:rPr lang="en-US" sz="4800" dirty="0"/>
              <a:t>: Balanced contrast enhancement; details enhanced while maintaining natural tones.</a:t>
            </a:r>
            <a:endParaRPr lang="en-US" sz="4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20000"/>
              </a:lnSpc>
              <a:spcAft>
                <a:spcPts val="800"/>
              </a:spcAft>
            </a:pPr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Bottom Row (Grayscale Images)</a:t>
            </a:r>
            <a:r>
              <a:rPr lang="en-US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lvl="1" indent="228600">
              <a:lnSpc>
                <a:spcPct val="120000"/>
              </a:lnSpc>
              <a:spcAft>
                <a:spcPts val="800"/>
              </a:spcAft>
            </a:pPr>
            <a:r>
              <a:rPr lang="en-US" sz="4800" b="1" dirty="0"/>
              <a:t>Original</a:t>
            </a:r>
            <a:r>
              <a:rPr lang="en-US" sz="4800" dirty="0"/>
              <a:t>: Relies on brightness and contrast variations.</a:t>
            </a:r>
          </a:p>
          <a:p>
            <a:pPr marL="457200" lvl="1" indent="228600">
              <a:lnSpc>
                <a:spcPct val="120000"/>
              </a:lnSpc>
              <a:spcAft>
                <a:spcPts val="800"/>
              </a:spcAft>
            </a:pPr>
            <a:r>
              <a:rPr lang="en-US" sz="4800" b="1" dirty="0"/>
              <a:t>HE</a:t>
            </a:r>
            <a:r>
              <a:rPr lang="en-US" sz="4800" dirty="0"/>
              <a:t>: Increased contrast; bright and dark regions more distinct but may appear intense.</a:t>
            </a:r>
          </a:p>
          <a:p>
            <a:pPr marL="457200" lvl="1" indent="228600">
              <a:lnSpc>
                <a:spcPct val="120000"/>
              </a:lnSpc>
              <a:spcAft>
                <a:spcPts val="800"/>
              </a:spcAft>
            </a:pPr>
            <a:r>
              <a:rPr lang="en-US" sz="4800" b="1" dirty="0"/>
              <a:t>CLAHE</a:t>
            </a:r>
            <a:r>
              <a:rPr lang="en-US" sz="4800" dirty="0"/>
              <a:t>: Smoother contrast enhancement; finer details highlighted without over-intensification.</a:t>
            </a:r>
            <a:endParaRPr lang="en-US" sz="4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6BA702-F9A3-E3A4-3A6B-B4CA1A435A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89704" y="1828800"/>
            <a:ext cx="6117336" cy="43513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 descr="A group of images of different colors&#10;&#10;Description automatically generated">
            <a:extLst>
              <a:ext uri="{FF2B5EF4-FFF2-40B4-BE49-F238E27FC236}">
                <a16:creationId xmlns:a16="http://schemas.microsoft.com/office/drawing/2014/main" id="{95D84CE8-B7B7-8158-BE6F-53876417F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704" y="1828800"/>
            <a:ext cx="6321752" cy="435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09F9B-3B58-C550-4700-22D3DCA09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DB6C75-656E-F49F-ECD7-B07B54B0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/>
              <a:t>Qualitative Results: Observations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52E03-AEE7-6313-60B2-A684718AD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dirty="0"/>
              <a:t>HE vs. CLAHE: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1800" dirty="0"/>
              <a:t>Color Images: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sz="1800" dirty="0"/>
              <a:t>HE enhances global contrast but may distort natural colors.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sz="1800" dirty="0"/>
              <a:t>CLAHE improves local contrast without significant artifacts.</a:t>
            </a:r>
            <a:endParaRPr lang="en-US" sz="1800" b="1" dirty="0"/>
          </a:p>
          <a:p>
            <a:pPr marL="742950" lvl="1" indent="-285750">
              <a:lnSpc>
                <a:spcPct val="150000"/>
              </a:lnSpc>
            </a:pPr>
            <a:r>
              <a:rPr lang="en-US" sz="1800" dirty="0"/>
              <a:t>Grayscale Images</a:t>
            </a:r>
            <a:r>
              <a:rPr lang="en-US" sz="1800" b="1" dirty="0"/>
              <a:t>: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sz="1800" dirty="0"/>
              <a:t>HE may cause over-intensification.</a:t>
            </a:r>
            <a:endParaRPr lang="en-US" sz="1800" b="1" dirty="0"/>
          </a:p>
          <a:p>
            <a:pPr marL="1200150" lvl="2" indent="-285750">
              <a:lnSpc>
                <a:spcPct val="150000"/>
              </a:lnSpc>
            </a:pPr>
            <a:r>
              <a:rPr lang="en-US" sz="1800" dirty="0"/>
              <a:t>CLAHE maintains a more natural appearance.</a:t>
            </a:r>
            <a:endParaRPr lang="en-US" sz="1800" b="1" dirty="0"/>
          </a:p>
          <a:p>
            <a:pPr marL="285750" indent="-285750">
              <a:lnSpc>
                <a:spcPct val="150000"/>
              </a:lnSpc>
            </a:pPr>
            <a:r>
              <a:rPr lang="en-US" b="1" dirty="0"/>
              <a:t>Preservation of Natural Appearance: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1800" dirty="0"/>
              <a:t>CLAHE better preserves natural tones and textures.</a:t>
            </a:r>
            <a:endParaRPr lang="en-US" sz="1800" b="1" dirty="0"/>
          </a:p>
          <a:p>
            <a:pPr marL="742950" lvl="1" indent="-285750">
              <a:lnSpc>
                <a:spcPct val="150000"/>
              </a:lnSpc>
            </a:pPr>
            <a:r>
              <a:rPr lang="en-US" sz="1800" dirty="0"/>
              <a:t>HE may introduce over-saturation and unnatural contrasts.</a:t>
            </a:r>
          </a:p>
        </p:txBody>
      </p:sp>
    </p:spTree>
    <p:extLst>
      <p:ext uri="{BB962C8B-B14F-4D97-AF65-F5344CB8AC3E}">
        <p14:creationId xmlns:p14="http://schemas.microsoft.com/office/powerpoint/2010/main" val="244542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F454C-DBEC-B38C-7002-7ABFF8F14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35847D-FDB2-50F8-6221-EDB7E52D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72677-4423-0197-B849-1BB229826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</a:rPr>
              <a:t>Color Images:</a:t>
            </a:r>
          </a:p>
          <a:p>
            <a:pPr marL="742950" lvl="1" indent="-285750">
              <a:lnSpc>
                <a:spcPct val="150000"/>
              </a:lnSpc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HE slightly outperforms CLAHE in PSNR and SSIM.</a:t>
            </a:r>
          </a:p>
          <a:p>
            <a:pPr marL="742950" lvl="1" indent="-285750">
              <a:lnSpc>
                <a:spcPct val="150000"/>
              </a:lnSpc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CLAHE preserves natural appearance and enhances local details.</a:t>
            </a:r>
          </a:p>
          <a:p>
            <a:pPr marL="742950" lvl="1" indent="-285750">
              <a:lnSpc>
                <a:spcPct val="150000"/>
              </a:lnSpc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Choice depends on whether global contrast or naturalness is prioritized. </a:t>
            </a:r>
          </a:p>
          <a:p>
            <a:pPr marL="285750" indent="-285750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</a:rPr>
              <a:t>Grayscale Images: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1800" dirty="0">
                <a:latin typeface="Century Schoolbook" panose="02040604050505020304" pitchFamily="18" charset="0"/>
              </a:rPr>
              <a:t>Both methods yield similar quantitative results.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1800" dirty="0">
                <a:latin typeface="Century Schoolbook" panose="02040604050505020304" pitchFamily="18" charset="0"/>
              </a:rPr>
              <a:t>CLAHE provides better qualitative enhancement without over-intensification.</a:t>
            </a:r>
          </a:p>
          <a:p>
            <a:pPr marL="742950" lvl="1" indent="-28575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7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76E0-D66F-D28C-E0C0-57845998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689E1-B21D-B4A9-D3FC-3F1E6546A1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Method Selection: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For Color Images: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Use CLAHE for preserving natural tones and enhancing local details.</a:t>
            </a:r>
            <a:endParaRPr lang="en-US" sz="1800" b="1" dirty="0"/>
          </a:p>
          <a:p>
            <a:pPr lvl="2">
              <a:lnSpc>
                <a:spcPct val="150000"/>
              </a:lnSpc>
            </a:pPr>
            <a:r>
              <a:rPr lang="en-US" sz="1800" dirty="0"/>
              <a:t>HE suitable for global contrast enhancement.</a:t>
            </a:r>
            <a:endParaRPr lang="en-US" sz="1800" b="1" dirty="0"/>
          </a:p>
          <a:p>
            <a:pPr lvl="1">
              <a:lnSpc>
                <a:spcPct val="150000"/>
              </a:lnSpc>
            </a:pPr>
            <a:r>
              <a:rPr lang="en-US" sz="1800" b="1" dirty="0"/>
              <a:t>For Grayscale Images</a:t>
            </a:r>
            <a:r>
              <a:rPr lang="en-US" sz="1800" dirty="0"/>
              <a:t>:</a:t>
            </a:r>
            <a:endParaRPr lang="en-US" sz="1800" b="1" dirty="0"/>
          </a:p>
          <a:p>
            <a:pPr lvl="2">
              <a:lnSpc>
                <a:spcPct val="150000"/>
              </a:lnSpc>
            </a:pPr>
            <a:r>
              <a:rPr lang="en-US" sz="1800" dirty="0"/>
              <a:t>CLAHE recommended for balanced enhancement.</a:t>
            </a:r>
            <a:endParaRPr lang="en-US" sz="1800" b="1" dirty="0"/>
          </a:p>
          <a:p>
            <a:pPr>
              <a:lnSpc>
                <a:spcPct val="150000"/>
              </a:lnSpc>
            </a:pPr>
            <a:r>
              <a:rPr lang="en-US" b="1" dirty="0"/>
              <a:t>Enhancement Effectiveness: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CLAHE's balanced enhancement is valuable for detailed analysis.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61413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C502-FFC4-1655-C141-C28B549B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06338-CD65-ADAD-D685-E807597583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Dataset Resolution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Small image size (256×256 pixels) may limit generalizability.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Affects effectiveness of enhancement techniques.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Metric Sensitivity: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PSNR and SSIM may not fully capture perceptual quality.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Additional metrics or subjective evaluations needed.</a:t>
            </a:r>
          </a:p>
        </p:txBody>
      </p:sp>
    </p:spTree>
    <p:extLst>
      <p:ext uri="{BB962C8B-B14F-4D97-AF65-F5344CB8AC3E}">
        <p14:creationId xmlns:p14="http://schemas.microsoft.com/office/powerpoint/2010/main" val="4064847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b="1" dirty="0"/>
              <a:t>References</a:t>
            </a:r>
            <a:endParaRPr b="1" dirty="0"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Zuiderveld</a:t>
            </a:r>
            <a:r>
              <a:rPr lang="en-US" dirty="0"/>
              <a:t>, K. (1994). Contrast Limited Adaptive Histogram Equalization. In </a:t>
            </a:r>
            <a:r>
              <a:rPr lang="en-US" i="1" dirty="0"/>
              <a:t>P. S. </a:t>
            </a:r>
            <a:r>
              <a:rPr lang="en-US" i="1" dirty="0" err="1"/>
              <a:t>Heckbert</a:t>
            </a:r>
            <a:r>
              <a:rPr lang="en-US" i="1" dirty="0"/>
              <a:t> (Ed.), Graphics gems IV</a:t>
            </a:r>
            <a:r>
              <a:rPr lang="en-US" dirty="0"/>
              <a:t> (pp. 474-485). Academic Press.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Landgrebe</a:t>
            </a:r>
            <a:r>
              <a:rPr lang="en-US" dirty="0"/>
              <a:t>, D. (2003). </a:t>
            </a:r>
            <a:r>
              <a:rPr lang="en-US" i="1" dirty="0"/>
              <a:t>Signal Theory Methods in Multispectral Remote Sensing</a:t>
            </a:r>
            <a:r>
              <a:rPr lang="en-US" dirty="0"/>
              <a:t>. John Wiley &amp; Sons.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Mather, P. M., &amp; Tso, B. (2016). </a:t>
            </a:r>
            <a:r>
              <a:rPr lang="en-US" i="1" dirty="0"/>
              <a:t>Classification Methods for Remotely Sensed Data</a:t>
            </a:r>
            <a:r>
              <a:rPr lang="en-US" dirty="0"/>
              <a:t> (2nd ed.). CRC Press.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0CAE-6560-450D-F965-BAD07520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017520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F64CF-EBC2-AFD9-37FC-634E2207D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6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Agenda: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dirty="0"/>
              <a:t>Slide 3: Abstract</a:t>
            </a: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en-US" dirty="0"/>
              <a:t>Slide 4 - 6 : Introduction, Background, Problem Statement and Objectives</a:t>
            </a: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600"/>
              <a:buFont typeface="Arial "/>
              <a:buChar char="•"/>
            </a:pPr>
            <a:r>
              <a:rPr lang="en-US" dirty="0"/>
              <a:t>Slide 7: Literature Review</a:t>
            </a:r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600"/>
              <a:buFont typeface="Arial "/>
              <a:buChar char="•"/>
            </a:pPr>
            <a:r>
              <a:rPr lang="en-US" dirty="0"/>
              <a:t>Slide 8: Dataset Description</a:t>
            </a:r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600"/>
              <a:buFont typeface="Arial "/>
              <a:buChar char="•"/>
            </a:pPr>
            <a:r>
              <a:rPr lang="en-US" dirty="0"/>
              <a:t>Slide 9: Implementation and Methodology</a:t>
            </a:r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600"/>
              <a:buFont typeface="Arial "/>
              <a:buChar char="•"/>
            </a:pPr>
            <a:r>
              <a:rPr lang="en-US" dirty="0"/>
              <a:t>Slide 10: Performance Metrics Calculation</a:t>
            </a:r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600"/>
              <a:buFont typeface="Arial "/>
              <a:buChar char="•"/>
            </a:pPr>
            <a:r>
              <a:rPr lang="en-US" dirty="0"/>
              <a:t>Slide 11: Data Storage and Analysis</a:t>
            </a:r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600"/>
              <a:buFont typeface="Arial "/>
              <a:buChar char="•"/>
            </a:pPr>
            <a:r>
              <a:rPr lang="en-US" dirty="0"/>
              <a:t>Slide 12 - 14: Results</a:t>
            </a:r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600"/>
              <a:buFont typeface="Arial "/>
              <a:buChar char="•"/>
            </a:pPr>
            <a:r>
              <a:rPr lang="en-US" dirty="0"/>
              <a:t>Slide 15 - 17: Conclusion, Implications and Limitations</a:t>
            </a: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 "/>
              <a:buChar char="•"/>
            </a:pPr>
            <a:r>
              <a:rPr lang="en-US" dirty="0"/>
              <a:t>Slide 18: References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4400"/>
            </a:pPr>
            <a:r>
              <a:rPr lang="en-US" b="1" dirty="0"/>
              <a:t>Abstract</a:t>
            </a:r>
            <a:endParaRPr dirty="0"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109728" y="1691322"/>
            <a:ext cx="6099048" cy="480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Satellite imagery is crucial for applications like urban planning, environmental monitoring, and disaster management.</a:t>
            </a:r>
          </a:p>
          <a:p>
            <a:r>
              <a:rPr lang="en-US" dirty="0"/>
              <a:t>Enhancing contrast and visibility is essential for accurate analysis.</a:t>
            </a:r>
          </a:p>
          <a:p>
            <a:r>
              <a:rPr lang="en-US" dirty="0"/>
              <a:t>This study explores Global Histogram Equalization (HE) and Contrast-Limited Adaptive Histogram Equalization (CLAHE) on both grayscale and color satellite images.</a:t>
            </a:r>
          </a:p>
          <a:p>
            <a:r>
              <a:rPr lang="en-US" b="1" dirty="0"/>
              <a:t>Dataset</a:t>
            </a:r>
            <a:r>
              <a:rPr lang="en-US" dirty="0"/>
              <a:t>: RSI-CB256 from Kaggle (5,631 images across four classes).</a:t>
            </a:r>
          </a:p>
          <a:p>
            <a:r>
              <a:rPr lang="en-US" b="1" dirty="0"/>
              <a:t>Metrics Used</a:t>
            </a:r>
            <a:r>
              <a:rPr lang="en-US" dirty="0"/>
              <a:t>: Peak Signal-to-Noise Ratio (PSNR) and Structural Similarity Index (SSIM).</a:t>
            </a:r>
            <a:endParaRPr lang="en-US" sz="1800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182880" lvl="0" indent="-60959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endParaRPr sz="2400" dirty="0"/>
          </a:p>
        </p:txBody>
      </p:sp>
      <p:pic>
        <p:nvPicPr>
          <p:cNvPr id="12" name="Picture 11" descr="Aerial view of a land and water&#10;&#10;Description automatically generated">
            <a:extLst>
              <a:ext uri="{FF2B5EF4-FFF2-40B4-BE49-F238E27FC236}">
                <a16:creationId xmlns:a16="http://schemas.microsoft.com/office/drawing/2014/main" id="{B9E97364-F314-2C00-E8AF-1F5B59B1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669" y="1510808"/>
            <a:ext cx="4647843" cy="516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4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b="1" dirty="0"/>
              <a:t>Introduction</a:t>
            </a:r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en-US" b="1" dirty="0"/>
              <a:t>Importance of Satellite Imagery</a:t>
            </a:r>
            <a:r>
              <a:rPr lang="en-US" dirty="0"/>
              <a:t>: </a:t>
            </a:r>
            <a:endParaRPr dirty="0"/>
          </a:p>
          <a:p>
            <a:pPr lvl="1" indent="-381000">
              <a:lnSpc>
                <a:spcPct val="95000"/>
              </a:lnSpc>
              <a:spcBef>
                <a:spcPts val="1600"/>
              </a:spcBef>
              <a:buSzPts val="2400"/>
              <a:buChar char="•"/>
            </a:pPr>
            <a:r>
              <a:rPr lang="en-US" sz="1800" dirty="0"/>
              <a:t>Critical for urban planning, environmental monitoring, disaster management.</a:t>
            </a:r>
          </a:p>
          <a:p>
            <a:pPr lvl="1" indent="-381000">
              <a:lnSpc>
                <a:spcPct val="95000"/>
              </a:lnSpc>
              <a:spcBef>
                <a:spcPts val="1600"/>
              </a:spcBef>
              <a:buSzPts val="2400"/>
              <a:buChar char="•"/>
            </a:pPr>
            <a:r>
              <a:rPr lang="en-US" sz="1800" b="1" dirty="0"/>
              <a:t> </a:t>
            </a:r>
            <a:r>
              <a:rPr lang="en-US" sz="1800" dirty="0"/>
              <a:t>Clarity and contrast are vital for accurate interpretation.</a:t>
            </a:r>
            <a:endParaRPr lang="en-US" sz="1800" b="1" dirty="0"/>
          </a:p>
          <a:p>
            <a:pPr marL="457200" lvl="0" indent="-3810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en-US" b="1" dirty="0"/>
              <a:t>Challenges: </a:t>
            </a:r>
          </a:p>
          <a:p>
            <a:pPr lvl="1" indent="-381000">
              <a:lnSpc>
                <a:spcPct val="95000"/>
              </a:lnSpc>
              <a:spcBef>
                <a:spcPts val="1600"/>
              </a:spcBef>
              <a:buSzPts val="2400"/>
              <a:buChar char="•"/>
            </a:pPr>
            <a:r>
              <a:rPr lang="en-US" sz="1800" dirty="0"/>
              <a:t>Low contrast due to atmospheric conditions and sensor limitations.</a:t>
            </a:r>
          </a:p>
          <a:p>
            <a:pPr marL="419100">
              <a:spcBef>
                <a:spcPts val="1600"/>
              </a:spcBef>
              <a:buSzPts val="2400"/>
            </a:pPr>
            <a:r>
              <a:rPr lang="en-US" b="1" dirty="0"/>
              <a:t>Solution</a:t>
            </a:r>
            <a:r>
              <a:rPr lang="en-US" sz="2200" b="1" dirty="0"/>
              <a:t>: </a:t>
            </a:r>
          </a:p>
          <a:p>
            <a:pPr marL="876300" lvl="1">
              <a:spcBef>
                <a:spcPts val="1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800" dirty="0"/>
              <a:t>Applying histogram equalization techniques to enhance image contrast.</a:t>
            </a:r>
            <a:endParaRPr lang="en-US" sz="1800" b="1" dirty="0"/>
          </a:p>
          <a:p>
            <a:pPr marL="533400" lvl="1" indent="0">
              <a:lnSpc>
                <a:spcPct val="95000"/>
              </a:lnSpc>
              <a:spcBef>
                <a:spcPts val="1600"/>
              </a:spcBef>
              <a:buSzPts val="2400"/>
              <a:buNone/>
            </a:pPr>
            <a:endParaRPr lang="en-US" sz="1800" dirty="0"/>
          </a:p>
          <a:p>
            <a:pPr lvl="1" indent="-381000">
              <a:lnSpc>
                <a:spcPct val="95000"/>
              </a:lnSpc>
              <a:spcBef>
                <a:spcPts val="1600"/>
              </a:spcBef>
              <a:buSzPts val="2400"/>
              <a:buChar char="•"/>
            </a:pPr>
            <a:endParaRPr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E03CE7-C3D2-64F4-E77F-7AEA0EDF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3A836-2F90-94B8-9E44-2E466FC59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7160" indent="0">
              <a:lnSpc>
                <a:spcPct val="150000"/>
              </a:lnSpc>
              <a:buNone/>
            </a:pPr>
            <a:r>
              <a:rPr lang="en-US" b="1" dirty="0"/>
              <a:t>Histogram Equalization (HE):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Enhances contrast by redistributing image intensity values.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Global HE considers the entire image.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b="1" dirty="0"/>
              <a:t>Contrast-Limited Adaptive Histogram Equalization (CLAHE):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Applies HE locally on small regions (tiles).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Prevents over-enhancement of noise.</a:t>
            </a:r>
          </a:p>
        </p:txBody>
      </p:sp>
    </p:spTree>
    <p:extLst>
      <p:ext uri="{BB962C8B-B14F-4D97-AF65-F5344CB8AC3E}">
        <p14:creationId xmlns:p14="http://schemas.microsoft.com/office/powerpoint/2010/main" val="228280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20A639-0CBC-17C9-ECFB-C99FE96B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/>
              <a:t>Problem Statement and Objectives</a:t>
            </a:r>
            <a:endParaRPr lang="en-US" sz="4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5DB0F-C616-DBA7-9BC2-7DBA002B9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7160" indent="0">
              <a:lnSpc>
                <a:spcPct val="150000"/>
              </a:lnSpc>
              <a:buNone/>
            </a:pPr>
            <a:r>
              <a:rPr lang="en-US" b="1" dirty="0"/>
              <a:t>Problem Statement: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Low contrast in satellite images hinders terrain feature identification.</a:t>
            </a:r>
            <a:endParaRPr lang="en-US" sz="1800" b="1" dirty="0"/>
          </a:p>
          <a:p>
            <a:pPr marL="137160" indent="0">
              <a:lnSpc>
                <a:spcPct val="150000"/>
              </a:lnSpc>
              <a:buNone/>
            </a:pPr>
            <a:r>
              <a:rPr lang="en-US" b="1" dirty="0"/>
              <a:t>Main Objective: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Enhance satellite image contrast using Global HE and CLAHE.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b="1" dirty="0"/>
              <a:t>Specific Goals: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Improve visibility of key features of the satellite image.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Compare effectiveness across different terrains and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63AB97-04D4-8BD5-181A-F0F40CE9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Review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759F6-6B4A-EBC3-6776-46EA45D87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Zuiderveld</a:t>
            </a:r>
            <a:r>
              <a:rPr lang="en-US" b="1" dirty="0"/>
              <a:t> (1994)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Introduced CLAHE for medical imaging.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Improved local contrast without over-enhancing noise.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Landgrebe</a:t>
            </a:r>
            <a:r>
              <a:rPr lang="en-US" b="1" dirty="0"/>
              <a:t> (2003)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Applied HE and CLAHE in remote sensing.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Enhanced image clarity for better classification accuracy.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Mather &amp; Tso (2016)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Emphasized contrast enhancement in terrain classification.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CLAHE maintained feature clarity across varied terrains.</a:t>
            </a:r>
          </a:p>
        </p:txBody>
      </p:sp>
    </p:spTree>
    <p:extLst>
      <p:ext uri="{BB962C8B-B14F-4D97-AF65-F5344CB8AC3E}">
        <p14:creationId xmlns:p14="http://schemas.microsoft.com/office/powerpoint/2010/main" val="324561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b="1" dirty="0"/>
              <a:t>Dataset Description</a:t>
            </a:r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b="1" dirty="0"/>
              <a:t>RSI-CB256 Dataset</a:t>
            </a:r>
          </a:p>
          <a:p>
            <a:pPr lvl="1" indent="-381000">
              <a:lnSpc>
                <a:spcPct val="150000"/>
              </a:lnSpc>
              <a:spcBef>
                <a:spcPts val="0"/>
              </a:spcBef>
              <a:buSzPts val="2400"/>
              <a:buChar char="•"/>
            </a:pPr>
            <a:r>
              <a:rPr lang="fr-FR" sz="1800" dirty="0"/>
              <a:t>Total Images: 5,631 JPEG images.</a:t>
            </a:r>
            <a:endParaRPr lang="en-US" sz="1800" dirty="0"/>
          </a:p>
          <a:p>
            <a:pPr lvl="1" indent="-381000">
              <a:lnSpc>
                <a:spcPct val="150000"/>
              </a:lnSpc>
              <a:spcBef>
                <a:spcPts val="0"/>
              </a:spcBef>
              <a:buSzPts val="2400"/>
              <a:buChar char="•"/>
            </a:pPr>
            <a:r>
              <a:rPr lang="en-US" sz="1800" dirty="0"/>
              <a:t>Classes:</a:t>
            </a:r>
          </a:p>
          <a:p>
            <a:pPr lvl="2" indent="-381000">
              <a:lnSpc>
                <a:spcPct val="150000"/>
              </a:lnSpc>
              <a:spcBef>
                <a:spcPts val="0"/>
              </a:spcBef>
              <a:buSzPts val="2400"/>
              <a:buChar char="•"/>
            </a:pPr>
            <a:r>
              <a:rPr lang="en-US" sz="1800" dirty="0"/>
              <a:t>Cloudy (1,500 images)</a:t>
            </a:r>
          </a:p>
          <a:p>
            <a:pPr lvl="2" indent="-381000">
              <a:lnSpc>
                <a:spcPct val="150000"/>
              </a:lnSpc>
              <a:spcBef>
                <a:spcPts val="0"/>
              </a:spcBef>
              <a:buSzPts val="2400"/>
              <a:buChar char="•"/>
            </a:pPr>
            <a:r>
              <a:rPr lang="en-US" sz="1800" dirty="0"/>
              <a:t>Desert (1,131 images)</a:t>
            </a:r>
          </a:p>
          <a:p>
            <a:pPr lvl="2" indent="-381000">
              <a:lnSpc>
                <a:spcPct val="150000"/>
              </a:lnSpc>
              <a:spcBef>
                <a:spcPts val="0"/>
              </a:spcBef>
              <a:buSzPts val="2400"/>
              <a:buChar char="•"/>
            </a:pPr>
            <a:r>
              <a:rPr lang="en-US" sz="1800" dirty="0"/>
              <a:t>Green Area (1,500 images)</a:t>
            </a:r>
          </a:p>
          <a:p>
            <a:pPr lvl="2" indent="-381000">
              <a:lnSpc>
                <a:spcPct val="150000"/>
              </a:lnSpc>
              <a:spcBef>
                <a:spcPts val="0"/>
              </a:spcBef>
              <a:buSzPts val="2400"/>
              <a:buChar char="•"/>
            </a:pPr>
            <a:r>
              <a:rPr lang="en-US" sz="1800" dirty="0"/>
              <a:t>Water (1,500 images)</a:t>
            </a:r>
          </a:p>
          <a:p>
            <a:pPr marL="1104900" lvl="1" indent="-571500">
              <a:lnSpc>
                <a:spcPct val="15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800" dirty="0"/>
              <a:t>Image Size: 256×256 pixels.</a:t>
            </a:r>
          </a:p>
          <a:p>
            <a:pPr marL="419100" indent="-3429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000" b="1" dirty="0"/>
              <a:t>Why This Dataset?</a:t>
            </a:r>
          </a:p>
          <a:p>
            <a:pPr marL="876300" lvl="1">
              <a:lnSpc>
                <a:spcPct val="15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fr-FR" sz="2000" dirty="0"/>
              <a:t>Diverse terrains and environnemental conditions.</a:t>
            </a:r>
            <a:endParaRPr lang="en-US" sz="2000" dirty="0"/>
          </a:p>
          <a:p>
            <a:pPr marL="876300" lvl="1">
              <a:lnSpc>
                <a:spcPct val="15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000" dirty="0"/>
              <a:t>Ideal for comprehensive analysis.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00C52E-271B-3C46-2729-388B1528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/>
              <a:t>Implementation and Methodology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16008-D5E6-ECFD-D84B-C62A30355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lnSpc>
                <a:spcPct val="150000"/>
              </a:lnSpc>
              <a:buNone/>
            </a:pPr>
            <a:r>
              <a:rPr lang="en-US" b="1" dirty="0"/>
              <a:t>Data Loading and Preprocessing: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Images read from class-specific folders.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Converted to grayscale and processed in color.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b="1" dirty="0"/>
              <a:t>Enhancement Techniques: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Global HE</a:t>
            </a:r>
            <a:r>
              <a:rPr lang="en-US" sz="1800" dirty="0"/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Grayscale: Applied directly.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Color: Applied to Y channel in </a:t>
            </a:r>
            <a:r>
              <a:rPr lang="en-US" sz="1800" dirty="0" err="1"/>
              <a:t>YCrCb</a:t>
            </a:r>
            <a:r>
              <a:rPr lang="en-US" sz="1800" dirty="0"/>
              <a:t> color space.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CLAHE</a:t>
            </a:r>
            <a:r>
              <a:rPr lang="en-US" sz="1800" dirty="0"/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Grayscale: Applied with contrast limiting.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Color: Applied to Y channel to enhance local contrast.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960952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1018</Words>
  <Application>Microsoft Office PowerPoint</Application>
  <PresentationFormat>Widescreen</PresentationFormat>
  <Paragraphs>174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Century Schoolbook</vt:lpstr>
      <vt:lpstr>Arial</vt:lpstr>
      <vt:lpstr>Arial </vt:lpstr>
      <vt:lpstr>View</vt:lpstr>
      <vt:lpstr>View</vt:lpstr>
      <vt:lpstr>Contrast Enhancement of Satellite Images Using Histogram Equalization </vt:lpstr>
      <vt:lpstr>Agenda:</vt:lpstr>
      <vt:lpstr>Abstract</vt:lpstr>
      <vt:lpstr>Introduction</vt:lpstr>
      <vt:lpstr>Background</vt:lpstr>
      <vt:lpstr>Problem Statement and Objectives</vt:lpstr>
      <vt:lpstr>Literature Review</vt:lpstr>
      <vt:lpstr>Dataset Description</vt:lpstr>
      <vt:lpstr>Implementation and Methodology</vt:lpstr>
      <vt:lpstr>Performance Metrics Calculation</vt:lpstr>
      <vt:lpstr>Data Storage and Analysis</vt:lpstr>
      <vt:lpstr>Quantitative Results</vt:lpstr>
      <vt:lpstr>Qualitative Results</vt:lpstr>
      <vt:lpstr>Qualitative Results: Observations</vt:lpstr>
      <vt:lpstr>Conclusion</vt:lpstr>
      <vt:lpstr>Implications</vt:lpstr>
      <vt:lpstr>Limitations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Nahom Abera</cp:lastModifiedBy>
  <cp:revision>1</cp:revision>
  <dcterms:modified xsi:type="dcterms:W3CDTF">2024-11-18T21:04:41Z</dcterms:modified>
</cp:coreProperties>
</file>