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2"/>
  </p:notesMasterIdLst>
  <p:sldIdLst>
    <p:sldId id="256" r:id="rId3"/>
    <p:sldId id="257" r:id="rId4"/>
    <p:sldId id="262" r:id="rId5"/>
    <p:sldId id="259" r:id="rId6"/>
    <p:sldId id="263" r:id="rId7"/>
    <p:sldId id="264" r:id="rId8"/>
    <p:sldId id="266" r:id="rId9"/>
    <p:sldId id="260" r:id="rId10"/>
    <p:sldId id="265" r:id="rId11"/>
    <p:sldId id="267" r:id="rId12"/>
    <p:sldId id="268" r:id="rId13"/>
    <p:sldId id="269" r:id="rId14"/>
    <p:sldId id="276" r:id="rId15"/>
    <p:sldId id="271" r:id="rId16"/>
    <p:sldId id="277" r:id="rId17"/>
    <p:sldId id="279" r:id="rId18"/>
    <p:sldId id="280" r:id="rId19"/>
    <p:sldId id="261" r:id="rId20"/>
    <p:sldId id="281" r:id="rId21"/>
  </p:sldIdLst>
  <p:sldSz cx="12192000" cy="6858000"/>
  <p:notesSz cx="6858000" cy="9144000"/>
  <p:embeddedFontLst>
    <p:embeddedFont>
      <p:font typeface="Century Schoolbook" panose="0204060405050502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92896-C443-454A-8922-6D678E27F5C1}" v="74" dt="2024-12-02T15:55:06.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112" autoAdjust="0"/>
  </p:normalViewPr>
  <p:slideViewPr>
    <p:cSldViewPr snapToGrid="0">
      <p:cViewPr>
        <p:scale>
          <a:sx n="50" d="100"/>
          <a:sy n="50" d="100"/>
        </p:scale>
        <p:origin x="1260" y="-24"/>
      </p:cViewPr>
      <p:guideLst/>
    </p:cSldViewPr>
  </p:slideViewPr>
  <p:notesTextViewPr>
    <p:cViewPr>
      <p:scale>
        <a:sx n="3" d="2"/>
        <a:sy n="3" d="2"/>
      </p:scale>
      <p:origin x="0" y="-28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om Abera" userId="353caa7d06450a03" providerId="LiveId" clId="{EF4BD426-AD95-4C4E-91F3-AF062316F62B}"/>
    <pc:docChg chg="undo custSel addSld delSld modSld sldOrd">
      <pc:chgData name="Nahom Abera" userId="353caa7d06450a03" providerId="LiveId" clId="{EF4BD426-AD95-4C4E-91F3-AF062316F62B}" dt="2024-09-29T22:27:38.716" v="407" actId="20577"/>
      <pc:docMkLst>
        <pc:docMk/>
      </pc:docMkLst>
      <pc:sldChg chg="modSp mod">
        <pc:chgData name="Nahom Abera" userId="353caa7d06450a03" providerId="LiveId" clId="{EF4BD426-AD95-4C4E-91F3-AF062316F62B}" dt="2024-09-29T22:18:13.763" v="173" actId="20577"/>
        <pc:sldMkLst>
          <pc:docMk/>
          <pc:sldMk cId="0" sldId="257"/>
        </pc:sldMkLst>
        <pc:spChg chg="mod">
          <ac:chgData name="Nahom Abera" userId="353caa7d06450a03" providerId="LiveId" clId="{EF4BD426-AD95-4C4E-91F3-AF062316F62B}" dt="2024-09-29T22:18:13.763" v="173" actId="20577"/>
          <ac:spMkLst>
            <pc:docMk/>
            <pc:sldMk cId="0" sldId="257"/>
            <ac:spMk id="109" creationId="{00000000-0000-0000-0000-000000000000}"/>
          </ac:spMkLst>
        </pc:spChg>
      </pc:sldChg>
      <pc:sldChg chg="modSp mod">
        <pc:chgData name="Nahom Abera" userId="353caa7d06450a03" providerId="LiveId" clId="{EF4BD426-AD95-4C4E-91F3-AF062316F62B}" dt="2024-09-29T22:22:32.774" v="211" actId="20577"/>
        <pc:sldMkLst>
          <pc:docMk/>
          <pc:sldMk cId="0" sldId="258"/>
        </pc:sldMkLst>
        <pc:spChg chg="mod">
          <ac:chgData name="Nahom Abera" userId="353caa7d06450a03" providerId="LiveId" clId="{EF4BD426-AD95-4C4E-91F3-AF062316F62B}" dt="2024-09-29T22:22:32.774" v="211" actId="20577"/>
          <ac:spMkLst>
            <pc:docMk/>
            <pc:sldMk cId="0" sldId="258"/>
            <ac:spMk id="114" creationId="{00000000-0000-0000-0000-000000000000}"/>
          </ac:spMkLst>
        </pc:spChg>
      </pc:sldChg>
      <pc:sldChg chg="modSp mod">
        <pc:chgData name="Nahom Abera" userId="353caa7d06450a03" providerId="LiveId" clId="{EF4BD426-AD95-4C4E-91F3-AF062316F62B}" dt="2024-09-29T22:22:53.740" v="213" actId="255"/>
        <pc:sldMkLst>
          <pc:docMk/>
          <pc:sldMk cId="0" sldId="259"/>
        </pc:sldMkLst>
        <pc:spChg chg="mod">
          <ac:chgData name="Nahom Abera" userId="353caa7d06450a03" providerId="LiveId" clId="{EF4BD426-AD95-4C4E-91F3-AF062316F62B}" dt="2024-09-29T22:13:05.851" v="120" actId="20577"/>
          <ac:spMkLst>
            <pc:docMk/>
            <pc:sldMk cId="0" sldId="259"/>
            <ac:spMk id="120" creationId="{00000000-0000-0000-0000-000000000000}"/>
          </ac:spMkLst>
        </pc:spChg>
        <pc:spChg chg="mod">
          <ac:chgData name="Nahom Abera" userId="353caa7d06450a03" providerId="LiveId" clId="{EF4BD426-AD95-4C4E-91F3-AF062316F62B}" dt="2024-09-29T22:22:53.740" v="213" actId="255"/>
          <ac:spMkLst>
            <pc:docMk/>
            <pc:sldMk cId="0" sldId="259"/>
            <ac:spMk id="121" creationId="{00000000-0000-0000-0000-000000000000}"/>
          </ac:spMkLst>
        </pc:spChg>
      </pc:sldChg>
      <pc:sldChg chg="modSp mod ord modNotes">
        <pc:chgData name="Nahom Abera" userId="353caa7d06450a03" providerId="LiveId" clId="{EF4BD426-AD95-4C4E-91F3-AF062316F62B}" dt="2024-09-29T22:27:38.716" v="407" actId="20577"/>
        <pc:sldMkLst>
          <pc:docMk/>
          <pc:sldMk cId="0" sldId="260"/>
        </pc:sldMkLst>
        <pc:spChg chg="mod">
          <ac:chgData name="Nahom Abera" userId="353caa7d06450a03" providerId="LiveId" clId="{EF4BD426-AD95-4C4E-91F3-AF062316F62B}" dt="2024-09-29T22:16:17.128" v="153" actId="113"/>
          <ac:spMkLst>
            <pc:docMk/>
            <pc:sldMk cId="0" sldId="260"/>
            <ac:spMk id="126" creationId="{00000000-0000-0000-0000-000000000000}"/>
          </ac:spMkLst>
        </pc:spChg>
        <pc:spChg chg="mod">
          <ac:chgData name="Nahom Abera" userId="353caa7d06450a03" providerId="LiveId" clId="{EF4BD426-AD95-4C4E-91F3-AF062316F62B}" dt="2024-09-29T22:27:38.716" v="407" actId="20577"/>
          <ac:spMkLst>
            <pc:docMk/>
            <pc:sldMk cId="0" sldId="260"/>
            <ac:spMk id="127" creationId="{00000000-0000-0000-0000-000000000000}"/>
          </ac:spMkLst>
        </pc:spChg>
      </pc:sldChg>
      <pc:sldChg chg="addSp delSp modSp mod chgLayout">
        <pc:chgData name="Nahom Abera" userId="353caa7d06450a03" providerId="LiveId" clId="{EF4BD426-AD95-4C4E-91F3-AF062316F62B}" dt="2024-09-29T22:24:41.075" v="241" actId="20577"/>
        <pc:sldMkLst>
          <pc:docMk/>
          <pc:sldMk cId="0" sldId="261"/>
        </pc:sldMkLst>
        <pc:spChg chg="add">
          <ac:chgData name="Nahom Abera" userId="353caa7d06450a03" providerId="LiveId" clId="{EF4BD426-AD95-4C4E-91F3-AF062316F62B}" dt="2024-09-29T22:18:36.659" v="178"/>
          <ac:spMkLst>
            <pc:docMk/>
            <pc:sldMk cId="0" sldId="261"/>
            <ac:spMk id="2" creationId="{13508E79-6EE1-313C-AFD8-5BF42EFE7F9F}"/>
          </ac:spMkLst>
        </pc:spChg>
        <pc:spChg chg="add mod">
          <ac:chgData name="Nahom Abera" userId="353caa7d06450a03" providerId="LiveId" clId="{EF4BD426-AD95-4C4E-91F3-AF062316F62B}" dt="2024-09-29T22:19:23.045" v="187"/>
          <ac:spMkLst>
            <pc:docMk/>
            <pc:sldMk cId="0" sldId="261"/>
            <ac:spMk id="3" creationId="{F597A110-B96E-20A8-F016-E0B01A2EF160}"/>
          </ac:spMkLst>
        </pc:spChg>
        <pc:spChg chg="mod ord">
          <ac:chgData name="Nahom Abera" userId="353caa7d06450a03" providerId="LiveId" clId="{EF4BD426-AD95-4C4E-91F3-AF062316F62B}" dt="2024-09-29T22:18:27.819" v="177" actId="113"/>
          <ac:spMkLst>
            <pc:docMk/>
            <pc:sldMk cId="0" sldId="261"/>
            <ac:spMk id="132" creationId="{00000000-0000-0000-0000-000000000000}"/>
          </ac:spMkLst>
        </pc:spChg>
        <pc:spChg chg="add del mod ord">
          <ac:chgData name="Nahom Abera" userId="353caa7d06450a03" providerId="LiveId" clId="{EF4BD426-AD95-4C4E-91F3-AF062316F62B}" dt="2024-09-29T22:24:41.075" v="241" actId="20577"/>
          <ac:spMkLst>
            <pc:docMk/>
            <pc:sldMk cId="0" sldId="261"/>
            <ac:spMk id="133" creationId="{00000000-0000-0000-0000-000000000000}"/>
          </ac:spMkLst>
        </pc:spChg>
      </pc:sldChg>
      <pc:sldChg chg="modSp add mod">
        <pc:chgData name="Nahom Abera" userId="353caa7d06450a03" providerId="LiveId" clId="{EF4BD426-AD95-4C4E-91F3-AF062316F62B}" dt="2024-09-29T22:22:16.934" v="203" actId="403"/>
        <pc:sldMkLst>
          <pc:docMk/>
          <pc:sldMk cId="730944751" sldId="262"/>
        </pc:sldMkLst>
        <pc:spChg chg="mod">
          <ac:chgData name="Nahom Abera" userId="353caa7d06450a03" providerId="LiveId" clId="{EF4BD426-AD95-4C4E-91F3-AF062316F62B}" dt="2024-09-29T22:13:10.835" v="121" actId="20577"/>
          <ac:spMkLst>
            <pc:docMk/>
            <pc:sldMk cId="730944751" sldId="262"/>
            <ac:spMk id="114" creationId="{00000000-0000-0000-0000-000000000000}"/>
          </ac:spMkLst>
        </pc:spChg>
        <pc:spChg chg="mod">
          <ac:chgData name="Nahom Abera" userId="353caa7d06450a03" providerId="LiveId" clId="{EF4BD426-AD95-4C4E-91F3-AF062316F62B}" dt="2024-09-29T22:22:16.934" v="203" actId="403"/>
          <ac:spMkLst>
            <pc:docMk/>
            <pc:sldMk cId="730944751" sldId="262"/>
            <ac:spMk id="115" creationId="{00000000-0000-0000-0000-000000000000}"/>
          </ac:spMkLst>
        </pc:spChg>
      </pc:sldChg>
      <pc:sldChg chg="new del">
        <pc:chgData name="Nahom Abera" userId="353caa7d06450a03" providerId="LiveId" clId="{EF4BD426-AD95-4C4E-91F3-AF062316F62B}" dt="2024-09-29T22:09:06.532" v="1" actId="680"/>
        <pc:sldMkLst>
          <pc:docMk/>
          <pc:sldMk cId="3554687103" sldId="262"/>
        </pc:sldMkLst>
      </pc:sldChg>
      <pc:sldChg chg="new del">
        <pc:chgData name="Nahom Abera" userId="353caa7d06450a03" providerId="LiveId" clId="{EF4BD426-AD95-4C4E-91F3-AF062316F62B}" dt="2024-09-29T22:12:18.388" v="108" actId="680"/>
        <pc:sldMkLst>
          <pc:docMk/>
          <pc:sldMk cId="1072586266" sldId="263"/>
        </pc:sldMkLst>
      </pc:sldChg>
      <pc:sldChg chg="addSp delSp modSp new mod modClrScheme chgLayout">
        <pc:chgData name="Nahom Abera" userId="353caa7d06450a03" providerId="LiveId" clId="{EF4BD426-AD95-4C4E-91F3-AF062316F62B}" dt="2024-09-29T22:23:21.408" v="221" actId="403"/>
        <pc:sldMkLst>
          <pc:docMk/>
          <pc:sldMk cId="2282804308" sldId="263"/>
        </pc:sldMkLst>
        <pc:spChg chg="del mod ord">
          <ac:chgData name="Nahom Abera" userId="353caa7d06450a03" providerId="LiveId" clId="{EF4BD426-AD95-4C4E-91F3-AF062316F62B}" dt="2024-09-29T22:12:44.675" v="112" actId="700"/>
          <ac:spMkLst>
            <pc:docMk/>
            <pc:sldMk cId="2282804308" sldId="263"/>
            <ac:spMk id="2" creationId="{9F6AA5A1-2A47-D570-7DA3-E3D1472B2D16}"/>
          </ac:spMkLst>
        </pc:spChg>
        <pc:spChg chg="del mod ord">
          <ac:chgData name="Nahom Abera" userId="353caa7d06450a03" providerId="LiveId" clId="{EF4BD426-AD95-4C4E-91F3-AF062316F62B}" dt="2024-09-29T22:12:44.675" v="112" actId="700"/>
          <ac:spMkLst>
            <pc:docMk/>
            <pc:sldMk cId="2282804308" sldId="263"/>
            <ac:spMk id="3" creationId="{71F1B70F-28EC-2049-0A75-49B7A83A1A0B}"/>
          </ac:spMkLst>
        </pc:spChg>
        <pc:spChg chg="add mod ord">
          <ac:chgData name="Nahom Abera" userId="353caa7d06450a03" providerId="LiveId" clId="{EF4BD426-AD95-4C4E-91F3-AF062316F62B}" dt="2024-09-29T22:12:54.331" v="118" actId="20577"/>
          <ac:spMkLst>
            <pc:docMk/>
            <pc:sldMk cId="2282804308" sldId="263"/>
            <ac:spMk id="4" creationId="{37E03CE7-C3D2-64F4-E77F-7AEA0EDFE0E8}"/>
          </ac:spMkLst>
        </pc:spChg>
        <pc:spChg chg="add mod ord">
          <ac:chgData name="Nahom Abera" userId="353caa7d06450a03" providerId="LiveId" clId="{EF4BD426-AD95-4C4E-91F3-AF062316F62B}" dt="2024-09-29T22:23:21.408" v="221" actId="403"/>
          <ac:spMkLst>
            <pc:docMk/>
            <pc:sldMk cId="2282804308" sldId="263"/>
            <ac:spMk id="5" creationId="{A3A3A836-2F90-94B8-9E44-2E466FC59942}"/>
          </ac:spMkLst>
        </pc:spChg>
      </pc:sldChg>
      <pc:sldChg chg="addSp delSp modSp new mod modClrScheme chgLayout">
        <pc:chgData name="Nahom Abera" userId="353caa7d06450a03" providerId="LiveId" clId="{EF4BD426-AD95-4C4E-91F3-AF062316F62B}" dt="2024-09-29T22:26:31.757" v="345" actId="20577"/>
        <pc:sldMkLst>
          <pc:docMk/>
          <pc:sldMk cId="196379574" sldId="264"/>
        </pc:sldMkLst>
        <pc:spChg chg="del mod ord">
          <ac:chgData name="Nahom Abera" userId="353caa7d06450a03" providerId="LiveId" clId="{EF4BD426-AD95-4C4E-91F3-AF062316F62B}" dt="2024-09-29T22:14:27.533" v="128" actId="700"/>
          <ac:spMkLst>
            <pc:docMk/>
            <pc:sldMk cId="196379574" sldId="264"/>
            <ac:spMk id="2" creationId="{06FC7C61-6AA5-8DF5-E711-0B19C5931FBC}"/>
          </ac:spMkLst>
        </pc:spChg>
        <pc:spChg chg="del mod ord">
          <ac:chgData name="Nahom Abera" userId="353caa7d06450a03" providerId="LiveId" clId="{EF4BD426-AD95-4C4E-91F3-AF062316F62B}" dt="2024-09-29T22:14:27.533" v="128" actId="700"/>
          <ac:spMkLst>
            <pc:docMk/>
            <pc:sldMk cId="196379574" sldId="264"/>
            <ac:spMk id="3" creationId="{1EB7A293-A7A6-FE10-FB85-7276441BCD43}"/>
          </ac:spMkLst>
        </pc:spChg>
        <pc:spChg chg="add mod ord">
          <ac:chgData name="Nahom Abera" userId="353caa7d06450a03" providerId="LiveId" clId="{EF4BD426-AD95-4C4E-91F3-AF062316F62B}" dt="2024-09-29T22:14:36.907" v="135" actId="20577"/>
          <ac:spMkLst>
            <pc:docMk/>
            <pc:sldMk cId="196379574" sldId="264"/>
            <ac:spMk id="4" creationId="{5620A639-0CBC-17C9-ECFB-C99FE96BD726}"/>
          </ac:spMkLst>
        </pc:spChg>
        <pc:spChg chg="add mod ord">
          <ac:chgData name="Nahom Abera" userId="353caa7d06450a03" providerId="LiveId" clId="{EF4BD426-AD95-4C4E-91F3-AF062316F62B}" dt="2024-09-29T22:26:31.757" v="345" actId="20577"/>
          <ac:spMkLst>
            <pc:docMk/>
            <pc:sldMk cId="196379574" sldId="264"/>
            <ac:spMk id="5" creationId="{0E15DB0F-C616-DBA7-9BC2-7DBA002B921B}"/>
          </ac:spMkLst>
        </pc:spChg>
      </pc:sldChg>
      <pc:sldChg chg="addSp delSp modSp new mod modClrScheme chgLayout">
        <pc:chgData name="Nahom Abera" userId="353caa7d06450a03" providerId="LiveId" clId="{EF4BD426-AD95-4C4E-91F3-AF062316F62B}" dt="2024-09-29T22:25:13.923" v="261" actId="20577"/>
        <pc:sldMkLst>
          <pc:docMk/>
          <pc:sldMk cId="1449609527" sldId="265"/>
        </pc:sldMkLst>
        <pc:spChg chg="del mod ord">
          <ac:chgData name="Nahom Abera" userId="353caa7d06450a03" providerId="LiveId" clId="{EF4BD426-AD95-4C4E-91F3-AF062316F62B}" dt="2024-09-29T22:14:41.810" v="137" actId="700"/>
          <ac:spMkLst>
            <pc:docMk/>
            <pc:sldMk cId="1449609527" sldId="265"/>
            <ac:spMk id="2" creationId="{FA7E5B44-9174-1D04-CF12-E11B0844C551}"/>
          </ac:spMkLst>
        </pc:spChg>
        <pc:spChg chg="del mod ord">
          <ac:chgData name="Nahom Abera" userId="353caa7d06450a03" providerId="LiveId" clId="{EF4BD426-AD95-4C4E-91F3-AF062316F62B}" dt="2024-09-29T22:14:41.810" v="137" actId="700"/>
          <ac:spMkLst>
            <pc:docMk/>
            <pc:sldMk cId="1449609527" sldId="265"/>
            <ac:spMk id="3" creationId="{D96E8E3F-34E4-2D1B-6AC0-EC6B717C3501}"/>
          </ac:spMkLst>
        </pc:spChg>
        <pc:spChg chg="add mod ord">
          <ac:chgData name="Nahom Abera" userId="353caa7d06450a03" providerId="LiveId" clId="{EF4BD426-AD95-4C4E-91F3-AF062316F62B}" dt="2024-09-29T22:14:52.617" v="139" actId="113"/>
          <ac:spMkLst>
            <pc:docMk/>
            <pc:sldMk cId="1449609527" sldId="265"/>
            <ac:spMk id="4" creationId="{5F00C52E-271B-3C46-2729-388B1528ECF0}"/>
          </ac:spMkLst>
        </pc:spChg>
        <pc:spChg chg="add del mod ord">
          <ac:chgData name="Nahom Abera" userId="353caa7d06450a03" providerId="LiveId" clId="{EF4BD426-AD95-4C4E-91F3-AF062316F62B}" dt="2024-09-29T22:25:13.923" v="261" actId="20577"/>
          <ac:spMkLst>
            <pc:docMk/>
            <pc:sldMk cId="1449609527" sldId="265"/>
            <ac:spMk id="5" creationId="{AC916008-D5E6-ECFD-D84B-C62A30355B2B}"/>
          </ac:spMkLst>
        </pc:spChg>
        <pc:spChg chg="add mod">
          <ac:chgData name="Nahom Abera" userId="353caa7d06450a03" providerId="LiveId" clId="{EF4BD426-AD95-4C4E-91F3-AF062316F62B}" dt="2024-09-29T22:15:07.838" v="141"/>
          <ac:spMkLst>
            <pc:docMk/>
            <pc:sldMk cId="1449609527" sldId="265"/>
            <ac:spMk id="6" creationId="{D8CF78D5-7323-87BB-337C-6B73D22B0D67}"/>
          </ac:spMkLst>
        </pc:spChg>
      </pc:sldChg>
      <pc:sldChg chg="addSp delSp modSp new mod modClrScheme chgLayout">
        <pc:chgData name="Nahom Abera" userId="353caa7d06450a03" providerId="LiveId" clId="{EF4BD426-AD95-4C4E-91F3-AF062316F62B}" dt="2024-09-29T22:25:52.889" v="285" actId="20577"/>
        <pc:sldMkLst>
          <pc:docMk/>
          <pc:sldMk cId="3245614201" sldId="266"/>
        </pc:sldMkLst>
        <pc:spChg chg="del mod ord">
          <ac:chgData name="Nahom Abera" userId="353caa7d06450a03" providerId="LiveId" clId="{EF4BD426-AD95-4C4E-91F3-AF062316F62B}" dt="2024-09-29T22:16:58.658" v="155" actId="700"/>
          <ac:spMkLst>
            <pc:docMk/>
            <pc:sldMk cId="3245614201" sldId="266"/>
            <ac:spMk id="2" creationId="{3B1AB5A0-467A-6182-F858-7C9DEBEA6907}"/>
          </ac:spMkLst>
        </pc:spChg>
        <pc:spChg chg="del mod ord">
          <ac:chgData name="Nahom Abera" userId="353caa7d06450a03" providerId="LiveId" clId="{EF4BD426-AD95-4C4E-91F3-AF062316F62B}" dt="2024-09-29T22:16:58.658" v="155" actId="700"/>
          <ac:spMkLst>
            <pc:docMk/>
            <pc:sldMk cId="3245614201" sldId="266"/>
            <ac:spMk id="3" creationId="{5F827C03-C9BF-5044-DB13-C3FE575D98EC}"/>
          </ac:spMkLst>
        </pc:spChg>
        <pc:spChg chg="add mod ord">
          <ac:chgData name="Nahom Abera" userId="353caa7d06450a03" providerId="LiveId" clId="{EF4BD426-AD95-4C4E-91F3-AF062316F62B}" dt="2024-09-29T22:17:08.801" v="162" actId="20577"/>
          <ac:spMkLst>
            <pc:docMk/>
            <pc:sldMk cId="3245614201" sldId="266"/>
            <ac:spMk id="4" creationId="{E363AB97-04D4-8BD5-181A-F0F40CE95BA4}"/>
          </ac:spMkLst>
        </pc:spChg>
        <pc:spChg chg="add mod ord">
          <ac:chgData name="Nahom Abera" userId="353caa7d06450a03" providerId="LiveId" clId="{EF4BD426-AD95-4C4E-91F3-AF062316F62B}" dt="2024-09-29T22:25:52.889" v="285" actId="20577"/>
          <ac:spMkLst>
            <pc:docMk/>
            <pc:sldMk cId="3245614201" sldId="266"/>
            <ac:spMk id="5" creationId="{4D0759F6-6B4A-EBC3-6776-46EA45D8756E}"/>
          </ac:spMkLst>
        </pc:spChg>
      </pc:sldChg>
    </pc:docChg>
  </pc:docChgLst>
  <pc:docChgLst>
    <pc:chgData name="Nahom Abera" userId="353caa7d06450a03" providerId="LiveId" clId="{7D592896-C443-454A-8922-6D678E27F5C1}"/>
    <pc:docChg chg="undo redo custSel addSld delSld modSld">
      <pc:chgData name="Nahom Abera" userId="353caa7d06450a03" providerId="LiveId" clId="{7D592896-C443-454A-8922-6D678E27F5C1}" dt="2024-12-02T16:12:45.812" v="2154" actId="20577"/>
      <pc:docMkLst>
        <pc:docMk/>
      </pc:docMkLst>
      <pc:sldChg chg="addSp delSp modSp mod">
        <pc:chgData name="Nahom Abera" userId="353caa7d06450a03" providerId="LiveId" clId="{7D592896-C443-454A-8922-6D678E27F5C1}" dt="2024-11-18T19:49:13.494" v="961" actId="20577"/>
        <pc:sldMkLst>
          <pc:docMk/>
          <pc:sldMk cId="0" sldId="256"/>
        </pc:sldMkLst>
        <pc:spChg chg="mod">
          <ac:chgData name="Nahom Abera" userId="353caa7d06450a03" providerId="LiveId" clId="{7D592896-C443-454A-8922-6D678E27F5C1}" dt="2024-11-18T19:49:10.381" v="960" actId="14100"/>
          <ac:spMkLst>
            <pc:docMk/>
            <pc:sldMk cId="0" sldId="256"/>
            <ac:spMk id="102" creationId="{00000000-0000-0000-0000-000000000000}"/>
          </ac:spMkLst>
        </pc:spChg>
        <pc:spChg chg="mod">
          <ac:chgData name="Nahom Abera" userId="353caa7d06450a03" providerId="LiveId" clId="{7D592896-C443-454A-8922-6D678E27F5C1}" dt="2024-11-18T19:49:13.494" v="961" actId="20577"/>
          <ac:spMkLst>
            <pc:docMk/>
            <pc:sldMk cId="0" sldId="256"/>
            <ac:spMk id="103" creationId="{00000000-0000-0000-0000-000000000000}"/>
          </ac:spMkLst>
        </pc:spChg>
        <pc:picChg chg="add del mod">
          <ac:chgData name="Nahom Abera" userId="353caa7d06450a03" providerId="LiveId" clId="{7D592896-C443-454A-8922-6D678E27F5C1}" dt="2024-11-18T19:49:06.218" v="954" actId="931"/>
          <ac:picMkLst>
            <pc:docMk/>
            <pc:sldMk cId="0" sldId="256"/>
            <ac:picMk id="3" creationId="{520302FB-39EB-EA99-9E27-90C37B2DEFC4}"/>
          </ac:picMkLst>
        </pc:picChg>
      </pc:sldChg>
      <pc:sldChg chg="modSp mod">
        <pc:chgData name="Nahom Abera" userId="353caa7d06450a03" providerId="LiveId" clId="{7D592896-C443-454A-8922-6D678E27F5C1}" dt="2024-11-18T20:39:04.027" v="1548" actId="20577"/>
        <pc:sldMkLst>
          <pc:docMk/>
          <pc:sldMk cId="0" sldId="257"/>
        </pc:sldMkLst>
        <pc:spChg chg="mod">
          <ac:chgData name="Nahom Abera" userId="353caa7d06450a03" providerId="LiveId" clId="{7D592896-C443-454A-8922-6D678E27F5C1}" dt="2024-11-18T20:39:04.027" v="1548" actId="20577"/>
          <ac:spMkLst>
            <pc:docMk/>
            <pc:sldMk cId="0" sldId="257"/>
            <ac:spMk id="109" creationId="{00000000-0000-0000-0000-000000000000}"/>
          </ac:spMkLst>
        </pc:spChg>
      </pc:sldChg>
      <pc:sldChg chg="modSp del mod">
        <pc:chgData name="Nahom Abera" userId="353caa7d06450a03" providerId="LiveId" clId="{7D592896-C443-454A-8922-6D678E27F5C1}" dt="2024-11-18T19:49:18.009" v="962" actId="47"/>
        <pc:sldMkLst>
          <pc:docMk/>
          <pc:sldMk cId="0" sldId="258"/>
        </pc:sldMkLst>
        <pc:spChg chg="mod">
          <ac:chgData name="Nahom Abera" userId="353caa7d06450a03" providerId="LiveId" clId="{7D592896-C443-454A-8922-6D678E27F5C1}" dt="2024-11-18T18:45:46.770" v="56" actId="20577"/>
          <ac:spMkLst>
            <pc:docMk/>
            <pc:sldMk cId="0" sldId="258"/>
            <ac:spMk id="115" creationId="{00000000-0000-0000-0000-000000000000}"/>
          </ac:spMkLst>
        </pc:spChg>
      </pc:sldChg>
      <pc:sldChg chg="addSp modSp mod modNotesTx">
        <pc:chgData name="Nahom Abera" userId="353caa7d06450a03" providerId="LiveId" clId="{7D592896-C443-454A-8922-6D678E27F5C1}" dt="2024-12-02T15:53:56.378" v="1630" actId="20577"/>
        <pc:sldMkLst>
          <pc:docMk/>
          <pc:sldMk cId="0" sldId="259"/>
        </pc:sldMkLst>
        <pc:spChg chg="add">
          <ac:chgData name="Nahom Abera" userId="353caa7d06450a03" providerId="LiveId" clId="{7D592896-C443-454A-8922-6D678E27F5C1}" dt="2024-11-18T18:47:14.550" v="92"/>
          <ac:spMkLst>
            <pc:docMk/>
            <pc:sldMk cId="0" sldId="259"/>
            <ac:spMk id="2" creationId="{5A163CED-2B65-0FC8-A64C-283F0C219EB9}"/>
          </ac:spMkLst>
        </pc:spChg>
        <pc:spChg chg="mod">
          <ac:chgData name="Nahom Abera" userId="353caa7d06450a03" providerId="LiveId" clId="{7D592896-C443-454A-8922-6D678E27F5C1}" dt="2024-11-18T18:46:56.289" v="88"/>
          <ac:spMkLst>
            <pc:docMk/>
            <pc:sldMk cId="0" sldId="259"/>
            <ac:spMk id="120" creationId="{00000000-0000-0000-0000-000000000000}"/>
          </ac:spMkLst>
        </pc:spChg>
        <pc:spChg chg="mod">
          <ac:chgData name="Nahom Abera" userId="353caa7d06450a03" providerId="LiveId" clId="{7D592896-C443-454A-8922-6D678E27F5C1}" dt="2024-11-18T20:47:31.881" v="1549" actId="12"/>
          <ac:spMkLst>
            <pc:docMk/>
            <pc:sldMk cId="0" sldId="259"/>
            <ac:spMk id="121" creationId="{00000000-0000-0000-0000-000000000000}"/>
          </ac:spMkLst>
        </pc:spChg>
      </pc:sldChg>
      <pc:sldChg chg="modSp mod">
        <pc:chgData name="Nahom Abera" userId="353caa7d06450a03" providerId="LiveId" clId="{7D592896-C443-454A-8922-6D678E27F5C1}" dt="2024-11-18T20:48:41.700" v="1554" actId="20577"/>
        <pc:sldMkLst>
          <pc:docMk/>
          <pc:sldMk cId="0" sldId="260"/>
        </pc:sldMkLst>
        <pc:spChg chg="mod">
          <ac:chgData name="Nahom Abera" userId="353caa7d06450a03" providerId="LiveId" clId="{7D592896-C443-454A-8922-6D678E27F5C1}" dt="2024-11-18T19:02:59.639" v="372"/>
          <ac:spMkLst>
            <pc:docMk/>
            <pc:sldMk cId="0" sldId="260"/>
            <ac:spMk id="126" creationId="{00000000-0000-0000-0000-000000000000}"/>
          </ac:spMkLst>
        </pc:spChg>
        <pc:spChg chg="mod">
          <ac:chgData name="Nahom Abera" userId="353caa7d06450a03" providerId="LiveId" clId="{7D592896-C443-454A-8922-6D678E27F5C1}" dt="2024-11-18T20:48:41.700" v="1554" actId="20577"/>
          <ac:spMkLst>
            <pc:docMk/>
            <pc:sldMk cId="0" sldId="260"/>
            <ac:spMk id="127" creationId="{00000000-0000-0000-0000-000000000000}"/>
          </ac:spMkLst>
        </pc:spChg>
      </pc:sldChg>
      <pc:sldChg chg="modSp mod">
        <pc:chgData name="Nahom Abera" userId="353caa7d06450a03" providerId="LiveId" clId="{7D592896-C443-454A-8922-6D678E27F5C1}" dt="2024-11-18T19:56:17.776" v="1037" actId="114"/>
        <pc:sldMkLst>
          <pc:docMk/>
          <pc:sldMk cId="0" sldId="261"/>
        </pc:sldMkLst>
        <pc:spChg chg="mod">
          <ac:chgData name="Nahom Abera" userId="353caa7d06450a03" providerId="LiveId" clId="{7D592896-C443-454A-8922-6D678E27F5C1}" dt="2024-11-18T19:56:17.776" v="1037" actId="114"/>
          <ac:spMkLst>
            <pc:docMk/>
            <pc:sldMk cId="0" sldId="261"/>
            <ac:spMk id="133" creationId="{00000000-0000-0000-0000-000000000000}"/>
          </ac:spMkLst>
        </pc:spChg>
      </pc:sldChg>
      <pc:sldChg chg="addSp modSp mod modNotesTx">
        <pc:chgData name="Nahom Abera" userId="353caa7d06450a03" providerId="LiveId" clId="{7D592896-C443-454A-8922-6D678E27F5C1}" dt="2024-12-02T15:53:38.573" v="1623" actId="20577"/>
        <pc:sldMkLst>
          <pc:docMk/>
          <pc:sldMk cId="730944751" sldId="262"/>
        </pc:sldMkLst>
        <pc:spChg chg="add">
          <ac:chgData name="Nahom Abera" userId="353caa7d06450a03" providerId="LiveId" clId="{7D592896-C443-454A-8922-6D678E27F5C1}" dt="2024-11-18T18:44:14.258" v="16"/>
          <ac:spMkLst>
            <pc:docMk/>
            <pc:sldMk cId="730944751" sldId="262"/>
            <ac:spMk id="2" creationId="{2F45F59C-FD34-416D-4255-AEA59B4C1B76}"/>
          </ac:spMkLst>
        </pc:spChg>
        <pc:spChg chg="add">
          <ac:chgData name="Nahom Abera" userId="353caa7d06450a03" providerId="LiveId" clId="{7D592896-C443-454A-8922-6D678E27F5C1}" dt="2024-11-18T18:44:18.129" v="18"/>
          <ac:spMkLst>
            <pc:docMk/>
            <pc:sldMk cId="730944751" sldId="262"/>
            <ac:spMk id="3" creationId="{3D03CAE8-7670-28C8-7439-AC1E16C32BF1}"/>
          </ac:spMkLst>
        </pc:spChg>
        <pc:spChg chg="add">
          <ac:chgData name="Nahom Abera" userId="353caa7d06450a03" providerId="LiveId" clId="{7D592896-C443-454A-8922-6D678E27F5C1}" dt="2024-11-18T18:44:26.605" v="21"/>
          <ac:spMkLst>
            <pc:docMk/>
            <pc:sldMk cId="730944751" sldId="262"/>
            <ac:spMk id="4" creationId="{1EFB5D4F-CD85-96E2-2524-0BF1F43DAD5C}"/>
          </ac:spMkLst>
        </pc:spChg>
        <pc:spChg chg="add">
          <ac:chgData name="Nahom Abera" userId="353caa7d06450a03" providerId="LiveId" clId="{7D592896-C443-454A-8922-6D678E27F5C1}" dt="2024-11-18T18:44:44.651" v="25"/>
          <ac:spMkLst>
            <pc:docMk/>
            <pc:sldMk cId="730944751" sldId="262"/>
            <ac:spMk id="5" creationId="{019E1BB3-F769-69DF-DE13-EA73D3FC7276}"/>
          </ac:spMkLst>
        </pc:spChg>
        <pc:spChg chg="add mod">
          <ac:chgData name="Nahom Abera" userId="353caa7d06450a03" providerId="LiveId" clId="{7D592896-C443-454A-8922-6D678E27F5C1}" dt="2024-11-18T18:45:05.594" v="29" actId="1076"/>
          <ac:spMkLst>
            <pc:docMk/>
            <pc:sldMk cId="730944751" sldId="262"/>
            <ac:spMk id="6" creationId="{FEC1BC2C-C6C7-B7AD-A80F-F0138035B78C}"/>
          </ac:spMkLst>
        </pc:spChg>
        <pc:spChg chg="add">
          <ac:chgData name="Nahom Abera" userId="353caa7d06450a03" providerId="LiveId" clId="{7D592896-C443-454A-8922-6D678E27F5C1}" dt="2024-11-18T18:45:25.412" v="33"/>
          <ac:spMkLst>
            <pc:docMk/>
            <pc:sldMk cId="730944751" sldId="262"/>
            <ac:spMk id="7" creationId="{6B037EDF-9BDC-9F8C-8352-F9C810AAC978}"/>
          </ac:spMkLst>
        </pc:spChg>
        <pc:spChg chg="add">
          <ac:chgData name="Nahom Abera" userId="353caa7d06450a03" providerId="LiveId" clId="{7D592896-C443-454A-8922-6D678E27F5C1}" dt="2024-11-18T18:45:31.575" v="34"/>
          <ac:spMkLst>
            <pc:docMk/>
            <pc:sldMk cId="730944751" sldId="262"/>
            <ac:spMk id="8" creationId="{51609906-8048-0203-6A3B-F52BE4957CF9}"/>
          </ac:spMkLst>
        </pc:spChg>
        <pc:spChg chg="add">
          <ac:chgData name="Nahom Abera" userId="353caa7d06450a03" providerId="LiveId" clId="{7D592896-C443-454A-8922-6D678E27F5C1}" dt="2024-11-18T18:45:37.727" v="37"/>
          <ac:spMkLst>
            <pc:docMk/>
            <pc:sldMk cId="730944751" sldId="262"/>
            <ac:spMk id="9" creationId="{89DDA143-0F57-054C-A67E-E3B841297944}"/>
          </ac:spMkLst>
        </pc:spChg>
        <pc:spChg chg="add">
          <ac:chgData name="Nahom Abera" userId="353caa7d06450a03" providerId="LiveId" clId="{7D592896-C443-454A-8922-6D678E27F5C1}" dt="2024-11-18T18:45:40.691" v="39"/>
          <ac:spMkLst>
            <pc:docMk/>
            <pc:sldMk cId="730944751" sldId="262"/>
            <ac:spMk id="10" creationId="{B146A7BA-724A-B9F0-A0C5-226AB1543F29}"/>
          </ac:spMkLst>
        </pc:spChg>
        <pc:spChg chg="mod">
          <ac:chgData name="Nahom Abera" userId="353caa7d06450a03" providerId="LiveId" clId="{7D592896-C443-454A-8922-6D678E27F5C1}" dt="2024-11-18T18:45:47.147" v="57"/>
          <ac:spMkLst>
            <pc:docMk/>
            <pc:sldMk cId="730944751" sldId="262"/>
            <ac:spMk id="114" creationId="{00000000-0000-0000-0000-000000000000}"/>
          </ac:spMkLst>
        </pc:spChg>
        <pc:spChg chg="mod">
          <ac:chgData name="Nahom Abera" userId="353caa7d06450a03" providerId="LiveId" clId="{7D592896-C443-454A-8922-6D678E27F5C1}" dt="2024-11-18T19:49:33.631" v="965" actId="14100"/>
          <ac:spMkLst>
            <pc:docMk/>
            <pc:sldMk cId="730944751" sldId="262"/>
            <ac:spMk id="115" creationId="{00000000-0000-0000-0000-000000000000}"/>
          </ac:spMkLst>
        </pc:spChg>
        <pc:picChg chg="add mod">
          <ac:chgData name="Nahom Abera" userId="353caa7d06450a03" providerId="LiveId" clId="{7D592896-C443-454A-8922-6D678E27F5C1}" dt="2024-11-18T19:53:57.147" v="974" actId="1076"/>
          <ac:picMkLst>
            <pc:docMk/>
            <pc:sldMk cId="730944751" sldId="262"/>
            <ac:picMk id="12" creationId="{B9E97364-F314-2C00-E8AF-1F5B59B19C19}"/>
          </ac:picMkLst>
        </pc:picChg>
      </pc:sldChg>
      <pc:sldChg chg="addSp modSp mod modNotesTx">
        <pc:chgData name="Nahom Abera" userId="353caa7d06450a03" providerId="LiveId" clId="{7D592896-C443-454A-8922-6D678E27F5C1}" dt="2024-12-02T15:57:30.619" v="1864" actId="20577"/>
        <pc:sldMkLst>
          <pc:docMk/>
          <pc:sldMk cId="2282804308" sldId="263"/>
        </pc:sldMkLst>
        <pc:spChg chg="add">
          <ac:chgData name="Nahom Abera" userId="353caa7d06450a03" providerId="LiveId" clId="{7D592896-C443-454A-8922-6D678E27F5C1}" dt="2024-11-18T18:50:21.399" v="149"/>
          <ac:spMkLst>
            <pc:docMk/>
            <pc:sldMk cId="2282804308" sldId="263"/>
            <ac:spMk id="2" creationId="{DDEF664E-5DED-1EAF-1F7C-2D9BE856CAC3}"/>
          </ac:spMkLst>
        </pc:spChg>
        <pc:spChg chg="add">
          <ac:chgData name="Nahom Abera" userId="353caa7d06450a03" providerId="LiveId" clId="{7D592896-C443-454A-8922-6D678E27F5C1}" dt="2024-11-18T18:50:28.137" v="150"/>
          <ac:spMkLst>
            <pc:docMk/>
            <pc:sldMk cId="2282804308" sldId="263"/>
            <ac:spMk id="3" creationId="{9E3C1B7F-1E2A-FFD3-541A-36AE2426E0A5}"/>
          </ac:spMkLst>
        </pc:spChg>
        <pc:spChg chg="mod">
          <ac:chgData name="Nahom Abera" userId="353caa7d06450a03" providerId="LiveId" clId="{7D592896-C443-454A-8922-6D678E27F5C1}" dt="2024-11-18T18:49:24.914" v="141"/>
          <ac:spMkLst>
            <pc:docMk/>
            <pc:sldMk cId="2282804308" sldId="263"/>
            <ac:spMk id="4" creationId="{37E03CE7-C3D2-64F4-E77F-7AEA0EDFE0E8}"/>
          </ac:spMkLst>
        </pc:spChg>
        <pc:spChg chg="mod">
          <ac:chgData name="Nahom Abera" userId="353caa7d06450a03" providerId="LiveId" clId="{7D592896-C443-454A-8922-6D678E27F5C1}" dt="2024-12-02T15:25:40.104" v="1599" actId="20577"/>
          <ac:spMkLst>
            <pc:docMk/>
            <pc:sldMk cId="2282804308" sldId="263"/>
            <ac:spMk id="5" creationId="{A3A3A836-2F90-94B8-9E44-2E466FC59942}"/>
          </ac:spMkLst>
        </pc:spChg>
        <pc:spChg chg="add">
          <ac:chgData name="Nahom Abera" userId="353caa7d06450a03" providerId="LiveId" clId="{7D592896-C443-454A-8922-6D678E27F5C1}" dt="2024-11-18T18:50:49.385" v="154"/>
          <ac:spMkLst>
            <pc:docMk/>
            <pc:sldMk cId="2282804308" sldId="263"/>
            <ac:spMk id="6" creationId="{A6CA68D9-6258-695C-BE38-BFE9C159356C}"/>
          </ac:spMkLst>
        </pc:spChg>
        <pc:spChg chg="add">
          <ac:chgData name="Nahom Abera" userId="353caa7d06450a03" providerId="LiveId" clId="{7D592896-C443-454A-8922-6D678E27F5C1}" dt="2024-11-18T18:51:02.645" v="157"/>
          <ac:spMkLst>
            <pc:docMk/>
            <pc:sldMk cId="2282804308" sldId="263"/>
            <ac:spMk id="7" creationId="{CD37ACFC-2B4A-59F0-474C-4B9D70491A7E}"/>
          </ac:spMkLst>
        </pc:spChg>
        <pc:spChg chg="add">
          <ac:chgData name="Nahom Abera" userId="353caa7d06450a03" providerId="LiveId" clId="{7D592896-C443-454A-8922-6D678E27F5C1}" dt="2024-11-18T18:51:05.020" v="159"/>
          <ac:spMkLst>
            <pc:docMk/>
            <pc:sldMk cId="2282804308" sldId="263"/>
            <ac:spMk id="8" creationId="{EF40FA6E-047C-84B5-FE7C-E1E646511AF3}"/>
          </ac:spMkLst>
        </pc:spChg>
      </pc:sldChg>
      <pc:sldChg chg="modSp mod modNotesTx">
        <pc:chgData name="Nahom Abera" userId="353caa7d06450a03" providerId="LiveId" clId="{7D592896-C443-454A-8922-6D678E27F5C1}" dt="2024-12-02T15:58:33.724" v="1911" actId="20577"/>
        <pc:sldMkLst>
          <pc:docMk/>
          <pc:sldMk cId="196379574" sldId="264"/>
        </pc:sldMkLst>
        <pc:spChg chg="mod">
          <ac:chgData name="Nahom Abera" userId="353caa7d06450a03" providerId="LiveId" clId="{7D592896-C443-454A-8922-6D678E27F5C1}" dt="2024-11-18T19:57:51.485" v="1072" actId="1076"/>
          <ac:spMkLst>
            <pc:docMk/>
            <pc:sldMk cId="196379574" sldId="264"/>
            <ac:spMk id="4" creationId="{5620A639-0CBC-17C9-ECFB-C99FE96BD726}"/>
          </ac:spMkLst>
        </pc:spChg>
        <pc:spChg chg="mod">
          <ac:chgData name="Nahom Abera" userId="353caa7d06450a03" providerId="LiveId" clId="{7D592896-C443-454A-8922-6D678E27F5C1}" dt="2024-11-18T18:55:28.330" v="308" actId="113"/>
          <ac:spMkLst>
            <pc:docMk/>
            <pc:sldMk cId="196379574" sldId="264"/>
            <ac:spMk id="5" creationId="{0E15DB0F-C616-DBA7-9BC2-7DBA002B921B}"/>
          </ac:spMkLst>
        </pc:spChg>
      </pc:sldChg>
      <pc:sldChg chg="modSp mod modNotesTx">
        <pc:chgData name="Nahom Abera" userId="353caa7d06450a03" providerId="LiveId" clId="{7D592896-C443-454A-8922-6D678E27F5C1}" dt="2024-12-02T16:04:52.867" v="1983" actId="20577"/>
        <pc:sldMkLst>
          <pc:docMk/>
          <pc:sldMk cId="1449609527" sldId="265"/>
        </pc:sldMkLst>
        <pc:spChg chg="mod">
          <ac:chgData name="Nahom Abera" userId="353caa7d06450a03" providerId="LiveId" clId="{7D592896-C443-454A-8922-6D678E27F5C1}" dt="2024-11-18T19:09:18.063" v="470" actId="255"/>
          <ac:spMkLst>
            <pc:docMk/>
            <pc:sldMk cId="1449609527" sldId="265"/>
            <ac:spMk id="4" creationId="{5F00C52E-271B-3C46-2729-388B1528ECF0}"/>
          </ac:spMkLst>
        </pc:spChg>
        <pc:spChg chg="mod">
          <ac:chgData name="Nahom Abera" userId="353caa7d06450a03" providerId="LiveId" clId="{7D592896-C443-454A-8922-6D678E27F5C1}" dt="2024-11-18T19:11:47.050" v="523" actId="113"/>
          <ac:spMkLst>
            <pc:docMk/>
            <pc:sldMk cId="1449609527" sldId="265"/>
            <ac:spMk id="5" creationId="{AC916008-D5E6-ECFD-D84B-C62A30355B2B}"/>
          </ac:spMkLst>
        </pc:spChg>
      </pc:sldChg>
      <pc:sldChg chg="addSp modSp mod modNotesTx">
        <pc:chgData name="Nahom Abera" userId="353caa7d06450a03" providerId="LiveId" clId="{7D592896-C443-454A-8922-6D678E27F5C1}" dt="2024-12-02T15:50:17.359" v="1614" actId="20577"/>
        <pc:sldMkLst>
          <pc:docMk/>
          <pc:sldMk cId="3245614201" sldId="266"/>
        </pc:sldMkLst>
        <pc:spChg chg="add">
          <ac:chgData name="Nahom Abera" userId="353caa7d06450a03" providerId="LiveId" clId="{7D592896-C443-454A-8922-6D678E27F5C1}" dt="2024-11-18T18:56:34.214" v="314"/>
          <ac:spMkLst>
            <pc:docMk/>
            <pc:sldMk cId="3245614201" sldId="266"/>
            <ac:spMk id="2" creationId="{8B130B6E-3433-6765-9F5F-83BB4398DB11}"/>
          </ac:spMkLst>
        </pc:spChg>
        <pc:spChg chg="add">
          <ac:chgData name="Nahom Abera" userId="353caa7d06450a03" providerId="LiveId" clId="{7D592896-C443-454A-8922-6D678E27F5C1}" dt="2024-11-18T18:56:37.720" v="317"/>
          <ac:spMkLst>
            <pc:docMk/>
            <pc:sldMk cId="3245614201" sldId="266"/>
            <ac:spMk id="3" creationId="{DAC1A662-1BDF-8B53-5ADD-B0D5BA8568B3}"/>
          </ac:spMkLst>
        </pc:spChg>
        <pc:spChg chg="mod">
          <ac:chgData name="Nahom Abera" userId="353caa7d06450a03" providerId="LiveId" clId="{7D592896-C443-454A-8922-6D678E27F5C1}" dt="2024-11-18T18:56:18.444" v="313"/>
          <ac:spMkLst>
            <pc:docMk/>
            <pc:sldMk cId="3245614201" sldId="266"/>
            <ac:spMk id="4" creationId="{E363AB97-04D4-8BD5-181A-F0F40CE95BA4}"/>
          </ac:spMkLst>
        </pc:spChg>
        <pc:spChg chg="mod">
          <ac:chgData name="Nahom Abera" userId="353caa7d06450a03" providerId="LiveId" clId="{7D592896-C443-454A-8922-6D678E27F5C1}" dt="2024-11-18T20:48:18.889" v="1550" actId="2710"/>
          <ac:spMkLst>
            <pc:docMk/>
            <pc:sldMk cId="3245614201" sldId="266"/>
            <ac:spMk id="5" creationId="{4D0759F6-6B4A-EBC3-6776-46EA45D8756E}"/>
          </ac:spMkLst>
        </pc:spChg>
        <pc:spChg chg="add">
          <ac:chgData name="Nahom Abera" userId="353caa7d06450a03" providerId="LiveId" clId="{7D592896-C443-454A-8922-6D678E27F5C1}" dt="2024-11-18T18:56:41.399" v="319"/>
          <ac:spMkLst>
            <pc:docMk/>
            <pc:sldMk cId="3245614201" sldId="266"/>
            <ac:spMk id="6" creationId="{4C297E20-07B8-9686-1BD2-244D049D327A}"/>
          </ac:spMkLst>
        </pc:spChg>
        <pc:spChg chg="add">
          <ac:chgData name="Nahom Abera" userId="353caa7d06450a03" providerId="LiveId" clId="{7D592896-C443-454A-8922-6D678E27F5C1}" dt="2024-11-18T18:57:17.088" v="333"/>
          <ac:spMkLst>
            <pc:docMk/>
            <pc:sldMk cId="3245614201" sldId="266"/>
            <ac:spMk id="7" creationId="{3C338852-B0F3-8AC4-E1D5-CFD8A353FF09}"/>
          </ac:spMkLst>
        </pc:spChg>
      </pc:sldChg>
      <pc:sldChg chg="addSp modSp add mod modNotesTx">
        <pc:chgData name="Nahom Abera" userId="353caa7d06450a03" providerId="LiveId" clId="{7D592896-C443-454A-8922-6D678E27F5C1}" dt="2024-12-02T16:06:05.187" v="2024" actId="20577"/>
        <pc:sldMkLst>
          <pc:docMk/>
          <pc:sldMk cId="2051251490" sldId="267"/>
        </pc:sldMkLst>
        <pc:spChg chg="add">
          <ac:chgData name="Nahom Abera" userId="353caa7d06450a03" providerId="LiveId" clId="{7D592896-C443-454A-8922-6D678E27F5C1}" dt="2024-11-18T19:13:57.700" v="622"/>
          <ac:spMkLst>
            <pc:docMk/>
            <pc:sldMk cId="2051251490" sldId="267"/>
            <ac:spMk id="2" creationId="{621F8587-8ABC-4880-B56F-7C2F21CB6CE6}"/>
          </ac:spMkLst>
        </pc:spChg>
        <pc:spChg chg="add">
          <ac:chgData name="Nahom Abera" userId="353caa7d06450a03" providerId="LiveId" clId="{7D592896-C443-454A-8922-6D678E27F5C1}" dt="2024-11-18T19:14:07.298" v="630"/>
          <ac:spMkLst>
            <pc:docMk/>
            <pc:sldMk cId="2051251490" sldId="267"/>
            <ac:spMk id="3" creationId="{14A3E24B-9BEB-19C3-99F3-431AF038AF2B}"/>
          </ac:spMkLst>
        </pc:spChg>
        <pc:spChg chg="mod">
          <ac:chgData name="Nahom Abera" userId="353caa7d06450a03" providerId="LiveId" clId="{7D592896-C443-454A-8922-6D678E27F5C1}" dt="2024-11-18T19:12:20.337" v="537"/>
          <ac:spMkLst>
            <pc:docMk/>
            <pc:sldMk cId="2051251490" sldId="267"/>
            <ac:spMk id="4" creationId="{732CEE5F-6218-52E1-E268-B1CB7D48441C}"/>
          </ac:spMkLst>
        </pc:spChg>
        <pc:spChg chg="mod">
          <ac:chgData name="Nahom Abera" userId="353caa7d06450a03" providerId="LiveId" clId="{7D592896-C443-454A-8922-6D678E27F5C1}" dt="2024-11-18T21:03:13.641" v="1576" actId="20577"/>
          <ac:spMkLst>
            <pc:docMk/>
            <pc:sldMk cId="2051251490" sldId="267"/>
            <ac:spMk id="5" creationId="{9AF305BF-C069-030C-6FDF-D2D1B499E75A}"/>
          </ac:spMkLst>
        </pc:spChg>
      </pc:sldChg>
      <pc:sldChg chg="modSp add mod modNotesTx">
        <pc:chgData name="Nahom Abera" userId="353caa7d06450a03" providerId="LiveId" clId="{7D592896-C443-454A-8922-6D678E27F5C1}" dt="2024-12-02T16:08:19.597" v="2076" actId="20577"/>
        <pc:sldMkLst>
          <pc:docMk/>
          <pc:sldMk cId="3858812852" sldId="268"/>
        </pc:sldMkLst>
        <pc:spChg chg="mod">
          <ac:chgData name="Nahom Abera" userId="353caa7d06450a03" providerId="LiveId" clId="{7D592896-C443-454A-8922-6D678E27F5C1}" dt="2024-11-18T19:17:36.589" v="682" actId="255"/>
          <ac:spMkLst>
            <pc:docMk/>
            <pc:sldMk cId="3858812852" sldId="268"/>
            <ac:spMk id="4" creationId="{B2CC604B-1AA4-2015-4CB9-CA2A12A7DFE1}"/>
          </ac:spMkLst>
        </pc:spChg>
        <pc:spChg chg="mod">
          <ac:chgData name="Nahom Abera" userId="353caa7d06450a03" providerId="LiveId" clId="{7D592896-C443-454A-8922-6D678E27F5C1}" dt="2024-11-18T19:19:19.961" v="774" actId="113"/>
          <ac:spMkLst>
            <pc:docMk/>
            <pc:sldMk cId="3858812852" sldId="268"/>
            <ac:spMk id="5" creationId="{31474F62-CC43-A206-1E15-0CFE5FD4E792}"/>
          </ac:spMkLst>
        </pc:spChg>
      </pc:sldChg>
      <pc:sldChg chg="addSp modSp add mod modNotesTx">
        <pc:chgData name="Nahom Abera" userId="353caa7d06450a03" providerId="LiveId" clId="{7D592896-C443-454A-8922-6D678E27F5C1}" dt="2024-12-02T16:09:19.238" v="2098" actId="20577"/>
        <pc:sldMkLst>
          <pc:docMk/>
          <pc:sldMk cId="3279245370" sldId="269"/>
        </pc:sldMkLst>
        <pc:spChg chg="mod">
          <ac:chgData name="Nahom Abera" userId="353caa7d06450a03" providerId="LiveId" clId="{7D592896-C443-454A-8922-6D678E27F5C1}" dt="2024-11-18T19:23:32.811" v="777"/>
          <ac:spMkLst>
            <pc:docMk/>
            <pc:sldMk cId="3279245370" sldId="269"/>
            <ac:spMk id="4" creationId="{ED21A7B7-83CC-BC1F-373C-F59506F88AFE}"/>
          </ac:spMkLst>
        </pc:spChg>
        <pc:spChg chg="mod">
          <ac:chgData name="Nahom Abera" userId="353caa7d06450a03" providerId="LiveId" clId="{7D592896-C443-454A-8922-6D678E27F5C1}" dt="2024-11-18T20:21:26.342" v="1264" actId="20577"/>
          <ac:spMkLst>
            <pc:docMk/>
            <pc:sldMk cId="3279245370" sldId="269"/>
            <ac:spMk id="5" creationId="{69193057-EDED-879D-1261-1988D06211E2}"/>
          </ac:spMkLst>
        </pc:spChg>
        <pc:graphicFrameChg chg="add mod">
          <ac:chgData name="Nahom Abera" userId="353caa7d06450a03" providerId="LiveId" clId="{7D592896-C443-454A-8922-6D678E27F5C1}" dt="2024-11-18T19:23:48.581" v="785"/>
          <ac:graphicFrameMkLst>
            <pc:docMk/>
            <pc:sldMk cId="3279245370" sldId="269"/>
            <ac:graphicFrameMk id="2" creationId="{C4B6AE42-05A5-D25C-C3A6-20F508023F92}"/>
          </ac:graphicFrameMkLst>
        </pc:graphicFrameChg>
        <pc:graphicFrameChg chg="add mod">
          <ac:chgData name="Nahom Abera" userId="353caa7d06450a03" providerId="LiveId" clId="{7D592896-C443-454A-8922-6D678E27F5C1}" dt="2024-11-18T19:23:48.581" v="785"/>
          <ac:graphicFrameMkLst>
            <pc:docMk/>
            <pc:sldMk cId="3279245370" sldId="269"/>
            <ac:graphicFrameMk id="3" creationId="{CD53F643-1514-945E-5CF1-867E6946BF82}"/>
          </ac:graphicFrameMkLst>
        </pc:graphicFrameChg>
        <pc:graphicFrameChg chg="add mod">
          <ac:chgData name="Nahom Abera" userId="353caa7d06450a03" providerId="LiveId" clId="{7D592896-C443-454A-8922-6D678E27F5C1}" dt="2024-11-18T19:23:48.581" v="785"/>
          <ac:graphicFrameMkLst>
            <pc:docMk/>
            <pc:sldMk cId="3279245370" sldId="269"/>
            <ac:graphicFrameMk id="6" creationId="{E02C7E12-6038-14E4-2BCE-73AC42105D7D}"/>
          </ac:graphicFrameMkLst>
        </pc:graphicFrameChg>
        <pc:graphicFrameChg chg="add mod">
          <ac:chgData name="Nahom Abera" userId="353caa7d06450a03" providerId="LiveId" clId="{7D592896-C443-454A-8922-6D678E27F5C1}" dt="2024-11-18T19:23:48.581" v="785"/>
          <ac:graphicFrameMkLst>
            <pc:docMk/>
            <pc:sldMk cId="3279245370" sldId="269"/>
            <ac:graphicFrameMk id="7" creationId="{50DC6FBF-5B4D-683F-4D84-2CBFE291285B}"/>
          </ac:graphicFrameMkLst>
        </pc:graphicFrameChg>
        <pc:graphicFrameChg chg="add mod">
          <ac:chgData name="Nahom Abera" userId="353caa7d06450a03" providerId="LiveId" clId="{7D592896-C443-454A-8922-6D678E27F5C1}" dt="2024-11-18T19:23:48.581" v="785"/>
          <ac:graphicFrameMkLst>
            <pc:docMk/>
            <pc:sldMk cId="3279245370" sldId="269"/>
            <ac:graphicFrameMk id="8" creationId="{9E862A9A-8580-B9D6-9B35-5E32315FE0D0}"/>
          </ac:graphicFrameMkLst>
        </pc:graphicFrameChg>
        <pc:graphicFrameChg chg="add mod modGraphic">
          <ac:chgData name="Nahom Abera" userId="353caa7d06450a03" providerId="LiveId" clId="{7D592896-C443-454A-8922-6D678E27F5C1}" dt="2024-11-18T19:26:21.977" v="809" actId="1076"/>
          <ac:graphicFrameMkLst>
            <pc:docMk/>
            <pc:sldMk cId="3279245370" sldId="269"/>
            <ac:graphicFrameMk id="9" creationId="{42E763C8-3E19-38A5-F84E-BA18D5AD3C3E}"/>
          </ac:graphicFrameMkLst>
        </pc:graphicFrameChg>
      </pc:sldChg>
      <pc:sldChg chg="modSp add del mod">
        <pc:chgData name="Nahom Abera" userId="353caa7d06450a03" providerId="LiveId" clId="{7D592896-C443-454A-8922-6D678E27F5C1}" dt="2024-11-18T19:28:57.500" v="838" actId="2696"/>
        <pc:sldMkLst>
          <pc:docMk/>
          <pc:sldMk cId="19490528" sldId="270"/>
        </pc:sldMkLst>
        <pc:spChg chg="mod">
          <ac:chgData name="Nahom Abera" userId="353caa7d06450a03" providerId="LiveId" clId="{7D592896-C443-454A-8922-6D678E27F5C1}" dt="2024-11-18T19:28:04.564" v="835"/>
          <ac:spMkLst>
            <pc:docMk/>
            <pc:sldMk cId="19490528" sldId="270"/>
            <ac:spMk id="4" creationId="{B14CDEB3-8A83-44D9-B67D-7D47B606360B}"/>
          </ac:spMkLst>
        </pc:spChg>
      </pc:sldChg>
      <pc:sldChg chg="modSp add mod">
        <pc:chgData name="Nahom Abera" userId="353caa7d06450a03" providerId="LiveId" clId="{7D592896-C443-454A-8922-6D678E27F5C1}" dt="2024-11-18T20:30:09.937" v="1378" actId="113"/>
        <pc:sldMkLst>
          <pc:docMk/>
          <pc:sldMk cId="2445429715" sldId="271"/>
        </pc:sldMkLst>
        <pc:spChg chg="mod">
          <ac:chgData name="Nahom Abera" userId="353caa7d06450a03" providerId="LiveId" clId="{7D592896-C443-454A-8922-6D678E27F5C1}" dt="2024-11-18T20:26:45.949" v="1316" actId="255"/>
          <ac:spMkLst>
            <pc:docMk/>
            <pc:sldMk cId="2445429715" sldId="271"/>
            <ac:spMk id="4" creationId="{F3DB6C75-656E-F49F-ECD7-B07B54B094F8}"/>
          </ac:spMkLst>
        </pc:spChg>
        <pc:spChg chg="mod">
          <ac:chgData name="Nahom Abera" userId="353caa7d06450a03" providerId="LiveId" clId="{7D592896-C443-454A-8922-6D678E27F5C1}" dt="2024-11-18T20:30:09.937" v="1378" actId="113"/>
          <ac:spMkLst>
            <pc:docMk/>
            <pc:sldMk cId="2445429715" sldId="271"/>
            <ac:spMk id="5" creationId="{47552E03-AEE7-6313-60B2-A684718AD201}"/>
          </ac:spMkLst>
        </pc:spChg>
      </pc:sldChg>
      <pc:sldChg chg="add del">
        <pc:chgData name="Nahom Abera" userId="353caa7d06450a03" providerId="LiveId" clId="{7D592896-C443-454A-8922-6D678E27F5C1}" dt="2024-11-18T19:56:29.479" v="1041" actId="47"/>
        <pc:sldMkLst>
          <pc:docMk/>
          <pc:sldMk cId="5401012" sldId="272"/>
        </pc:sldMkLst>
      </pc:sldChg>
      <pc:sldChg chg="add del">
        <pc:chgData name="Nahom Abera" userId="353caa7d06450a03" providerId="LiveId" clId="{7D592896-C443-454A-8922-6D678E27F5C1}" dt="2024-11-18T19:56:28.335" v="1040" actId="47"/>
        <pc:sldMkLst>
          <pc:docMk/>
          <pc:sldMk cId="891967959" sldId="273"/>
        </pc:sldMkLst>
      </pc:sldChg>
      <pc:sldChg chg="add del">
        <pc:chgData name="Nahom Abera" userId="353caa7d06450a03" providerId="LiveId" clId="{7D592896-C443-454A-8922-6D678E27F5C1}" dt="2024-11-18T19:56:27.084" v="1039" actId="47"/>
        <pc:sldMkLst>
          <pc:docMk/>
          <pc:sldMk cId="3558727208" sldId="274"/>
        </pc:sldMkLst>
      </pc:sldChg>
      <pc:sldChg chg="add del">
        <pc:chgData name="Nahom Abera" userId="353caa7d06450a03" providerId="LiveId" clId="{7D592896-C443-454A-8922-6D678E27F5C1}" dt="2024-11-18T19:56:25.322" v="1038" actId="47"/>
        <pc:sldMkLst>
          <pc:docMk/>
          <pc:sldMk cId="4129169098" sldId="275"/>
        </pc:sldMkLst>
      </pc:sldChg>
      <pc:sldChg chg="addSp delSp modSp new mod modClrScheme chgLayout modNotesTx">
        <pc:chgData name="Nahom Abera" userId="353caa7d06450a03" providerId="LiveId" clId="{7D592896-C443-454A-8922-6D678E27F5C1}" dt="2024-12-02T16:12:45.812" v="2154" actId="20577"/>
        <pc:sldMkLst>
          <pc:docMk/>
          <pc:sldMk cId="2156426386" sldId="276"/>
        </pc:sldMkLst>
        <pc:spChg chg="del mod ord">
          <ac:chgData name="Nahom Abera" userId="353caa7d06450a03" providerId="LiveId" clId="{7D592896-C443-454A-8922-6D678E27F5C1}" dt="2024-11-18T19:28:43.597" v="837" actId="700"/>
          <ac:spMkLst>
            <pc:docMk/>
            <pc:sldMk cId="2156426386" sldId="276"/>
            <ac:spMk id="2" creationId="{D32B26E6-633D-6AA3-9812-935F5A796D67}"/>
          </ac:spMkLst>
        </pc:spChg>
        <pc:spChg chg="del mod ord">
          <ac:chgData name="Nahom Abera" userId="353caa7d06450a03" providerId="LiveId" clId="{7D592896-C443-454A-8922-6D678E27F5C1}" dt="2024-11-18T19:28:43.597" v="837" actId="700"/>
          <ac:spMkLst>
            <pc:docMk/>
            <pc:sldMk cId="2156426386" sldId="276"/>
            <ac:spMk id="3" creationId="{C5520AC6-FBDB-1113-A363-A50CD7086A4C}"/>
          </ac:spMkLst>
        </pc:spChg>
        <pc:spChg chg="add mod ord">
          <ac:chgData name="Nahom Abera" userId="353caa7d06450a03" providerId="LiveId" clId="{7D592896-C443-454A-8922-6D678E27F5C1}" dt="2024-11-18T19:29:24.204" v="842" actId="113"/>
          <ac:spMkLst>
            <pc:docMk/>
            <pc:sldMk cId="2156426386" sldId="276"/>
            <ac:spMk id="4" creationId="{52949CE9-F14B-7DA8-76AD-29C585773329}"/>
          </ac:spMkLst>
        </pc:spChg>
        <pc:spChg chg="add mod ord">
          <ac:chgData name="Nahom Abera" userId="353caa7d06450a03" providerId="LiveId" clId="{7D592896-C443-454A-8922-6D678E27F5C1}" dt="2024-11-18T20:25:54.432" v="1311" actId="255"/>
          <ac:spMkLst>
            <pc:docMk/>
            <pc:sldMk cId="2156426386" sldId="276"/>
            <ac:spMk id="5" creationId="{C9AF2350-0638-EE4F-3BB7-4DD252F03955}"/>
          </ac:spMkLst>
        </pc:spChg>
        <pc:spChg chg="add mod ord">
          <ac:chgData name="Nahom Abera" userId="353caa7d06450a03" providerId="LiveId" clId="{7D592896-C443-454A-8922-6D678E27F5C1}" dt="2024-11-18T19:31:33.585" v="878" actId="14100"/>
          <ac:spMkLst>
            <pc:docMk/>
            <pc:sldMk cId="2156426386" sldId="276"/>
            <ac:spMk id="6" creationId="{3D6BA702-F9A3-E3A4-3A6B-B4CA1A435ACA}"/>
          </ac:spMkLst>
        </pc:spChg>
        <pc:spChg chg="add">
          <ac:chgData name="Nahom Abera" userId="353caa7d06450a03" providerId="LiveId" clId="{7D592896-C443-454A-8922-6D678E27F5C1}" dt="2024-11-18T19:29:41.204" v="846"/>
          <ac:spMkLst>
            <pc:docMk/>
            <pc:sldMk cId="2156426386" sldId="276"/>
            <ac:spMk id="7" creationId="{1A8089F1-5C35-2A10-85B6-F17DB6B72E94}"/>
          </ac:spMkLst>
        </pc:spChg>
        <pc:spChg chg="add">
          <ac:chgData name="Nahom Abera" userId="353caa7d06450a03" providerId="LiveId" clId="{7D592896-C443-454A-8922-6D678E27F5C1}" dt="2024-11-18T20:21:48.367" v="1265"/>
          <ac:spMkLst>
            <pc:docMk/>
            <pc:sldMk cId="2156426386" sldId="276"/>
            <ac:spMk id="10" creationId="{7B356C49-A604-6C20-9F47-8884AEB40B80}"/>
          </ac:spMkLst>
        </pc:spChg>
        <pc:spChg chg="add">
          <ac:chgData name="Nahom Abera" userId="353caa7d06450a03" providerId="LiveId" clId="{7D592896-C443-454A-8922-6D678E27F5C1}" dt="2024-11-18T20:21:53.906" v="1270"/>
          <ac:spMkLst>
            <pc:docMk/>
            <pc:sldMk cId="2156426386" sldId="276"/>
            <ac:spMk id="11" creationId="{0736F2DA-7142-6F61-55A9-E9122134397B}"/>
          </ac:spMkLst>
        </pc:spChg>
        <pc:spChg chg="add">
          <ac:chgData name="Nahom Abera" userId="353caa7d06450a03" providerId="LiveId" clId="{7D592896-C443-454A-8922-6D678E27F5C1}" dt="2024-11-18T20:22:55.921" v="1286"/>
          <ac:spMkLst>
            <pc:docMk/>
            <pc:sldMk cId="2156426386" sldId="276"/>
            <ac:spMk id="12" creationId="{853C67E7-9760-D88C-C673-3E11843E9369}"/>
          </ac:spMkLst>
        </pc:spChg>
        <pc:picChg chg="add mod">
          <ac:chgData name="Nahom Abera" userId="353caa7d06450a03" providerId="LiveId" clId="{7D592896-C443-454A-8922-6D678E27F5C1}" dt="2024-11-18T19:31:45.216" v="881" actId="14100"/>
          <ac:picMkLst>
            <pc:docMk/>
            <pc:sldMk cId="2156426386" sldId="276"/>
            <ac:picMk id="9" creationId="{95D84CE8-B7B7-8158-BE6F-53876417F5C0}"/>
          </ac:picMkLst>
        </pc:picChg>
      </pc:sldChg>
      <pc:sldChg chg="addSp delSp modSp add mod">
        <pc:chgData name="Nahom Abera" userId="353caa7d06450a03" providerId="LiveId" clId="{7D592896-C443-454A-8922-6D678E27F5C1}" dt="2024-11-18T20:32:40.277" v="1425"/>
        <pc:sldMkLst>
          <pc:docMk/>
          <pc:sldMk cId="4271672237" sldId="277"/>
        </pc:sldMkLst>
        <pc:spChg chg="add del mod">
          <ac:chgData name="Nahom Abera" userId="353caa7d06450a03" providerId="LiveId" clId="{7D592896-C443-454A-8922-6D678E27F5C1}" dt="2024-11-18T20:32:40.277" v="1425"/>
          <ac:spMkLst>
            <pc:docMk/>
            <pc:sldMk cId="4271672237" sldId="277"/>
            <ac:spMk id="2" creationId="{01B1AE1A-1347-C09C-0509-E954926F32FA}"/>
          </ac:spMkLst>
        </pc:spChg>
        <pc:spChg chg="mod">
          <ac:chgData name="Nahom Abera" userId="353caa7d06450a03" providerId="LiveId" clId="{7D592896-C443-454A-8922-6D678E27F5C1}" dt="2024-11-18T20:30:56.345" v="1388"/>
          <ac:spMkLst>
            <pc:docMk/>
            <pc:sldMk cId="4271672237" sldId="277"/>
            <ac:spMk id="4" creationId="{D335847D-FDB2-50F8-6221-EDB7E52D5039}"/>
          </ac:spMkLst>
        </pc:spChg>
        <pc:spChg chg="mod">
          <ac:chgData name="Nahom Abera" userId="353caa7d06450a03" providerId="LiveId" clId="{7D592896-C443-454A-8922-6D678E27F5C1}" dt="2024-11-18T20:32:37.073" v="1423" actId="113"/>
          <ac:spMkLst>
            <pc:docMk/>
            <pc:sldMk cId="4271672237" sldId="277"/>
            <ac:spMk id="5" creationId="{D5772677-4423-0197-B849-1BB2298265D3}"/>
          </ac:spMkLst>
        </pc:spChg>
      </pc:sldChg>
      <pc:sldChg chg="new del">
        <pc:chgData name="Nahom Abera" userId="353caa7d06450a03" providerId="LiveId" clId="{7D592896-C443-454A-8922-6D678E27F5C1}" dt="2024-11-18T20:34:23.612" v="1432" actId="47"/>
        <pc:sldMkLst>
          <pc:docMk/>
          <pc:sldMk cId="2427324558" sldId="278"/>
        </pc:sldMkLst>
      </pc:sldChg>
      <pc:sldChg chg="modSp new mod">
        <pc:chgData name="Nahom Abera" userId="353caa7d06450a03" providerId="LiveId" clId="{7D592896-C443-454A-8922-6D678E27F5C1}" dt="2024-11-18T20:38:13.089" v="1503" actId="113"/>
        <pc:sldMkLst>
          <pc:docMk/>
          <pc:sldMk cId="1661413565" sldId="279"/>
        </pc:sldMkLst>
        <pc:spChg chg="mod">
          <ac:chgData name="Nahom Abera" userId="353caa7d06450a03" providerId="LiveId" clId="{7D592896-C443-454A-8922-6D678E27F5C1}" dt="2024-11-18T20:34:15.571" v="1431" actId="113"/>
          <ac:spMkLst>
            <pc:docMk/>
            <pc:sldMk cId="1661413565" sldId="279"/>
            <ac:spMk id="2" creationId="{F45B76E0-D66F-D28C-E0C0-578459987B0C}"/>
          </ac:spMkLst>
        </pc:spChg>
        <pc:spChg chg="mod">
          <ac:chgData name="Nahom Abera" userId="353caa7d06450a03" providerId="LiveId" clId="{7D592896-C443-454A-8922-6D678E27F5C1}" dt="2024-11-18T20:38:13.089" v="1503" actId="113"/>
          <ac:spMkLst>
            <pc:docMk/>
            <pc:sldMk cId="1661413565" sldId="279"/>
            <ac:spMk id="3" creationId="{B8D689E1-B21D-B4A9-D3FC-3F1E6546A1CE}"/>
          </ac:spMkLst>
        </pc:spChg>
      </pc:sldChg>
      <pc:sldChg chg="modSp new mod">
        <pc:chgData name="Nahom Abera" userId="353caa7d06450a03" providerId="LiveId" clId="{7D592896-C443-454A-8922-6D678E27F5C1}" dt="2024-11-18T20:37:35.012" v="1500" actId="113"/>
        <pc:sldMkLst>
          <pc:docMk/>
          <pc:sldMk cId="4064847051" sldId="280"/>
        </pc:sldMkLst>
        <pc:spChg chg="mod">
          <ac:chgData name="Nahom Abera" userId="353caa7d06450a03" providerId="LiveId" clId="{7D592896-C443-454A-8922-6D678E27F5C1}" dt="2024-11-18T20:36:24.846" v="1470" actId="113"/>
          <ac:spMkLst>
            <pc:docMk/>
            <pc:sldMk cId="4064847051" sldId="280"/>
            <ac:spMk id="2" creationId="{A4DBC502-FFC4-1655-C141-C28B549B6B00}"/>
          </ac:spMkLst>
        </pc:spChg>
        <pc:spChg chg="mod">
          <ac:chgData name="Nahom Abera" userId="353caa7d06450a03" providerId="LiveId" clId="{7D592896-C443-454A-8922-6D678E27F5C1}" dt="2024-11-18T20:37:35.012" v="1500" actId="113"/>
          <ac:spMkLst>
            <pc:docMk/>
            <pc:sldMk cId="4064847051" sldId="280"/>
            <ac:spMk id="3" creationId="{82206338-CD65-ADAD-D685-E80759758398}"/>
          </ac:spMkLst>
        </pc:spChg>
      </pc:sldChg>
      <pc:sldChg chg="modSp new mod modClrScheme chgLayout">
        <pc:chgData name="Nahom Abera" userId="353caa7d06450a03" providerId="LiveId" clId="{7D592896-C443-454A-8922-6D678E27F5C1}" dt="2024-11-18T21:04:36.252" v="1591" actId="14100"/>
        <pc:sldMkLst>
          <pc:docMk/>
          <pc:sldMk cId="2257665035" sldId="281"/>
        </pc:sldMkLst>
        <pc:spChg chg="mod ord">
          <ac:chgData name="Nahom Abera" userId="353caa7d06450a03" providerId="LiveId" clId="{7D592896-C443-454A-8922-6D678E27F5C1}" dt="2024-11-18T21:04:36.252" v="1591" actId="14100"/>
          <ac:spMkLst>
            <pc:docMk/>
            <pc:sldMk cId="2257665035" sldId="281"/>
            <ac:spMk id="2" creationId="{60AD0CAE-6560-450D-F965-BAD075201544}"/>
          </ac:spMkLst>
        </pc:spChg>
        <pc:spChg chg="mod ord">
          <ac:chgData name="Nahom Abera" userId="353caa7d06450a03" providerId="LiveId" clId="{7D592896-C443-454A-8922-6D678E27F5C1}" dt="2024-11-18T21:04:31.649" v="1590" actId="700"/>
          <ac:spMkLst>
            <pc:docMk/>
            <pc:sldMk cId="2257665035" sldId="281"/>
            <ac:spMk id="3" creationId="{770F64CF-EBC2-AFD9-37FC-634E2207DD1D}"/>
          </ac:spMkLst>
        </pc:spChg>
      </pc:sldChg>
      <pc:sldMasterChg chg="delSldLayout">
        <pc:chgData name="Nahom Abera" userId="353caa7d06450a03" providerId="LiveId" clId="{7D592896-C443-454A-8922-6D678E27F5C1}" dt="2024-11-18T20:34:23.612" v="1432" actId="47"/>
        <pc:sldMasterMkLst>
          <pc:docMk/>
          <pc:sldMasterMk cId="0" sldId="2147483661"/>
        </pc:sldMasterMkLst>
        <pc:sldLayoutChg chg="del">
          <pc:chgData name="Nahom Abera" userId="353caa7d06450a03" providerId="LiveId" clId="{7D592896-C443-454A-8922-6D678E27F5C1}" dt="2024-11-18T20:34:23.612" v="1432" actId="47"/>
          <pc:sldLayoutMkLst>
            <pc:docMk/>
            <pc:sldMasterMk cId="0" sldId="2147483661"/>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Peak Signal-to-Noise Ratio (PSNR): </a:t>
            </a:r>
          </a:p>
          <a:p>
            <a:pPr lvl="1"/>
            <a:r>
              <a:rPr lang="en-US" dirty="0"/>
              <a:t>Measures the ratio between the maximum possible power of a signal (image) and the power of corrupting noise, indicating the quality of the enhanced image compared to the original.</a:t>
            </a:r>
          </a:p>
          <a:p>
            <a:pPr lvl="1"/>
            <a:endParaRPr lang="en-US" dirty="0"/>
          </a:p>
          <a:p>
            <a:pPr marL="457200" lvl="0" indent="-298450"/>
            <a:r>
              <a:rPr lang="en-US" dirty="0"/>
              <a:t>Structural Similarity Index (SSIM): </a:t>
            </a:r>
          </a:p>
          <a:p>
            <a:pPr marL="914400" lvl="1" indent="-298450"/>
            <a:r>
              <a:rPr lang="en-US" dirty="0"/>
              <a:t> Assesses the visual impact of three characteristics of an image: luminance, contrast, and structure. </a:t>
            </a:r>
          </a:p>
          <a:p>
            <a:pPr marL="914400" lvl="1" indent="-298450"/>
            <a:r>
              <a:rPr lang="en-US" dirty="0"/>
              <a:t>SSIM values are calculated between the original and enhanced images to evaluate the preservation of structural information. o </a:t>
            </a:r>
          </a:p>
          <a:p>
            <a:pPr marL="457200" lvl="0" indent="-298450"/>
            <a:r>
              <a:rPr lang="en-US" dirty="0"/>
              <a:t>Adjustments for Image Size: </a:t>
            </a:r>
          </a:p>
          <a:p>
            <a:pPr marL="914400" lvl="1" indent="-298450"/>
            <a:r>
              <a:rPr lang="en-US" dirty="0"/>
              <a:t>For small images, the </a:t>
            </a:r>
            <a:r>
              <a:rPr lang="en-US" dirty="0" err="1"/>
              <a:t>win_size</a:t>
            </a:r>
            <a:r>
              <a:rPr lang="en-US" dirty="0"/>
              <a:t> parameter in SSIM calculation is adjusted to prevent errors related to window size exceeding image dimensions. </a:t>
            </a:r>
          </a:p>
          <a:p>
            <a:pPr marL="914400" lvl="1" indent="-298450"/>
            <a:r>
              <a:rPr lang="en-US" dirty="0"/>
              <a:t>For color images, the </a:t>
            </a:r>
            <a:r>
              <a:rPr lang="en-US" dirty="0" err="1"/>
              <a:t>channel_axis</a:t>
            </a:r>
            <a:r>
              <a:rPr lang="en-US" dirty="0"/>
              <a:t> parameter is specified to correctly handle multichannel data.</a:t>
            </a:r>
          </a:p>
        </p:txBody>
      </p:sp>
    </p:spTree>
    <p:extLst>
      <p:ext uri="{BB962C8B-B14F-4D97-AF65-F5344CB8AC3E}">
        <p14:creationId xmlns:p14="http://schemas.microsoft.com/office/powerpoint/2010/main" val="133942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Results Compilation: PSNR and SSIM values for each image, enhancement method (HE or CLAHE), and color space (grayscale or color) are compiled. </a:t>
            </a:r>
          </a:p>
          <a:p>
            <a:endParaRPr lang="en-US" dirty="0"/>
          </a:p>
          <a:p>
            <a:r>
              <a:rPr lang="en-US" dirty="0"/>
              <a:t>CSV Files: The compiled results are saved into CSV files for record-keeping and further analysis.</a:t>
            </a:r>
          </a:p>
          <a:p>
            <a:endParaRPr lang="en-US" dirty="0"/>
          </a:p>
          <a:p>
            <a:r>
              <a:rPr lang="en-US" dirty="0"/>
              <a:t> Average Metrics Calculation: The average PSNR and SSIM values are computed for each enhancement method(GHE and CLAHE) and color space(Gray and Color) across the entire dataset to facilitate a comparative analysis. </a:t>
            </a:r>
          </a:p>
        </p:txBody>
      </p:sp>
    </p:spTree>
    <p:extLst>
      <p:ext uri="{BB962C8B-B14F-4D97-AF65-F5344CB8AC3E}">
        <p14:creationId xmlns:p14="http://schemas.microsoft.com/office/powerpoint/2010/main" val="2738509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PSNR: </a:t>
            </a:r>
          </a:p>
          <a:p>
            <a:pPr lvl="1"/>
            <a:r>
              <a:rPr lang="en-US" dirty="0"/>
              <a:t>In grayscale images, both HE and CLAHE yield low average PSNR values (~8.9 dB), indicating a lower signal-to-noise ratio. </a:t>
            </a:r>
          </a:p>
          <a:p>
            <a:pPr lvl="1"/>
            <a:r>
              <a:rPr lang="en-US" dirty="0"/>
              <a:t>CLAHE has a slightly higher PSNR than HE. o In color images, the average PSNR values are significantly higher (~25 dB), suggesting better preservation of image quality after enhancement. HE marginally outperforms CLAHE. • </a:t>
            </a:r>
          </a:p>
          <a:p>
            <a:pPr marL="457200" lvl="0" indent="-298450"/>
            <a:r>
              <a:rPr lang="en-US" dirty="0"/>
              <a:t>SSIM: </a:t>
            </a:r>
          </a:p>
          <a:p>
            <a:pPr marL="914400" lvl="1" indent="-298450"/>
            <a:r>
              <a:rPr lang="en-US" dirty="0"/>
              <a:t>The average SSIM values for grayscale images are low (~0.22), indicating less structural similarity between the original and enhanced images. </a:t>
            </a:r>
          </a:p>
          <a:p>
            <a:pPr marL="914400" lvl="1" indent="-298450"/>
            <a:r>
              <a:rPr lang="en-US" dirty="0"/>
              <a:t>HE shows a slightly higher SSIM than CLAHE. </a:t>
            </a:r>
          </a:p>
          <a:p>
            <a:pPr marL="914400" lvl="1" indent="-298450"/>
            <a:r>
              <a:rPr lang="en-US" dirty="0"/>
              <a:t>For color images, SSIM values are much higher (~0.83), indicating good structural similarity. </a:t>
            </a:r>
          </a:p>
          <a:p>
            <a:pPr marL="914400" lvl="1" indent="-298450"/>
            <a:r>
              <a:rPr lang="en-US" dirty="0"/>
              <a:t>HE slightly surpasses CLAHE in SSIM.</a:t>
            </a:r>
          </a:p>
        </p:txBody>
      </p:sp>
    </p:spTree>
    <p:extLst>
      <p:ext uri="{BB962C8B-B14F-4D97-AF65-F5344CB8AC3E}">
        <p14:creationId xmlns:p14="http://schemas.microsoft.com/office/powerpoint/2010/main" val="3436627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Color:</a:t>
            </a:r>
          </a:p>
          <a:p>
            <a:pPr lvl="1"/>
            <a:r>
              <a:rPr lang="en-US" dirty="0"/>
              <a:t>HE (Histogram Equalization): </a:t>
            </a:r>
          </a:p>
          <a:p>
            <a:pPr lvl="2"/>
            <a:r>
              <a:rPr lang="en-US" dirty="0"/>
              <a:t>The image appears darker with enhanced contrast compared to the original. </a:t>
            </a:r>
          </a:p>
          <a:p>
            <a:pPr lvl="2"/>
            <a:r>
              <a:rPr lang="en-US" dirty="0"/>
              <a:t>Shadows and bright areas are exaggerated, making fine details more prominent but at the expense of natural balance. </a:t>
            </a:r>
          </a:p>
          <a:p>
            <a:pPr lvl="1"/>
            <a:r>
              <a:rPr lang="en-US" dirty="0"/>
              <a:t>CLAHE (Contrast-Limited Adaptive Histogram Equalization): </a:t>
            </a:r>
          </a:p>
          <a:p>
            <a:pPr lvl="2"/>
            <a:r>
              <a:rPr lang="en-US" dirty="0"/>
              <a:t>The image retains a more balanced contrast compared to HE</a:t>
            </a:r>
            <a:r>
              <a:rPr lang="en-US"/>
              <a:t>. </a:t>
            </a:r>
          </a:p>
          <a:p>
            <a:pPr lvl="2"/>
            <a:r>
              <a:rPr lang="en-US"/>
              <a:t>Details </a:t>
            </a:r>
            <a:r>
              <a:rPr lang="en-US" dirty="0"/>
              <a:t>are enhanced while preserving the natural tones and textures. </a:t>
            </a:r>
          </a:p>
          <a:p>
            <a:pPr lvl="2"/>
            <a:r>
              <a:rPr lang="en-US" dirty="0"/>
              <a:t>CLAHE effectively improves local contrast without introducing significant artifacts or over-enhancement. </a:t>
            </a:r>
          </a:p>
          <a:p>
            <a:pPr lvl="0"/>
            <a:r>
              <a:rPr lang="en-US" dirty="0"/>
              <a:t>Gray:</a:t>
            </a:r>
          </a:p>
          <a:p>
            <a:pPr lvl="1"/>
            <a:r>
              <a:rPr lang="en-US" dirty="0"/>
              <a:t>HE (Histogram Equalization): </a:t>
            </a:r>
          </a:p>
          <a:p>
            <a:pPr lvl="2"/>
            <a:r>
              <a:rPr lang="en-US" dirty="0"/>
              <a:t>This version shows increased contrast, making bright and dark regions more distinct. </a:t>
            </a:r>
          </a:p>
          <a:p>
            <a:pPr lvl="2"/>
            <a:r>
              <a:rPr lang="en-US" dirty="0"/>
              <a:t>However, it appears more intense than the original, with potential loss of detail in overexposed or underexposed areas. • </a:t>
            </a:r>
          </a:p>
          <a:p>
            <a:pPr lvl="1"/>
            <a:r>
              <a:rPr lang="en-US" dirty="0"/>
              <a:t>CLAHE (Contrast-Limited Adaptive Histogram Equalization): </a:t>
            </a:r>
          </a:p>
          <a:p>
            <a:pPr lvl="2"/>
            <a:r>
              <a:rPr lang="en-US" dirty="0"/>
              <a:t>The image shows smoother contrast enhancement compared to HE, highlighting finer details without overly dramatic contrasts.</a:t>
            </a:r>
          </a:p>
          <a:p>
            <a:pPr lvl="2"/>
            <a:r>
              <a:rPr lang="en-US" dirty="0"/>
              <a:t>It maintains a more natural appearance and avoids excessive intensity.</a:t>
            </a:r>
          </a:p>
        </p:txBody>
      </p:sp>
    </p:spTree>
    <p:extLst>
      <p:ext uri="{BB962C8B-B14F-4D97-AF65-F5344CB8AC3E}">
        <p14:creationId xmlns:p14="http://schemas.microsoft.com/office/powerpoint/2010/main" val="131808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1243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326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Satellite imagery is essential for numerous applications, including urban planning, environmental monitoring, and disaster management.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Enhancing the contrast and visibility of these images is crucial for accurate analysis. This research explores the effectiveness of Global Histogram Equalization (HE) and Contrast-Limited Adaptive Histogram Equalization (CLAHE) in enhancing both grayscale and color satellite images.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the RSI-CB256 dataset from Kaggle, which contains 5,631 images across four classes (cloudy, desert, </a:t>
            </a:r>
            <a:r>
              <a:rPr lang="en-US" dirty="0" err="1"/>
              <a:t>green_area</a:t>
            </a:r>
            <a:r>
              <a:rPr lang="en-US" dirty="0"/>
              <a:t>, water), we apply HE and CLAHE to each image.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calculate quantitative metrics, Peak Signal-to-Noise Ratio (PSNR) and Structural Similarity Index (SSIM), for each enhanced image and store the results in CSV files.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average PSNR and SSIM values are computed to compare the overall performance of HE and CLAHE. Visual assessments are also conducted to qualitatively evaluate the enhancement. </a:t>
            </a:r>
            <a:endParaRPr dirty="0"/>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931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Satellite imagery plays a critical role in various applications ranging from urban planning to environmental monitoring and disaster management.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clarity and contrast of these images are essential for accurate interpretation and analysis.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many satellite images suffer from low contrast due to atmospheric conditions, sensor limitations, and imaging parameters.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Enhancing the contrast of these images is crucial to making terrain features more visible and easily interpretable. </a:t>
            </a:r>
            <a:endParaRPr dirty="0"/>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Histogram is a graphical representation of the intensity distribution of an image. </a:t>
            </a:r>
          </a:p>
          <a:p>
            <a:endParaRPr lang="en-US" b="0" i="0" dirty="0">
              <a:solidFill>
                <a:srgbClr val="242424"/>
              </a:solidFill>
              <a:effectLst/>
              <a:latin typeface="source-serif-pro"/>
            </a:endParaRPr>
          </a:p>
          <a:p>
            <a:r>
              <a:rPr lang="en-US" b="0" i="0" dirty="0">
                <a:solidFill>
                  <a:srgbClr val="242424"/>
                </a:solidFill>
                <a:effectLst/>
                <a:latin typeface="source-serif-pro"/>
              </a:rPr>
              <a:t>In simple terms, it represents the number of pixels for each intensity value considered.</a:t>
            </a:r>
          </a:p>
          <a:p>
            <a:endParaRPr lang="en-US" b="0" i="0" dirty="0">
              <a:solidFill>
                <a:srgbClr val="242424"/>
              </a:solidFill>
              <a:effectLst/>
              <a:latin typeface="source-serif-pro"/>
            </a:endParaRPr>
          </a:p>
          <a:p>
            <a:r>
              <a:rPr lang="en-US" dirty="0"/>
              <a:t>Histogram Equalization (HE) is a technique that improves contrast by redistributing the intensity values of the entire image.</a:t>
            </a:r>
          </a:p>
          <a:p>
            <a:endParaRPr lang="en-US" dirty="0"/>
          </a:p>
          <a:p>
            <a:r>
              <a:rPr lang="en-US" dirty="0"/>
              <a:t>Contrast-Limited Adaptive Histogram Equalization (CLAHE) applies histogram equalization locally in small regions or tiles.</a:t>
            </a:r>
          </a:p>
          <a:p>
            <a:endParaRPr lang="en-US" dirty="0"/>
          </a:p>
          <a:p>
            <a:r>
              <a:rPr lang="en-US" dirty="0"/>
              <a:t>The main difference is Global Histogram Equalization considers the entire image, while Contrast-Limited Adaptive Histogram Equalization (CLAHE) applies to small regions or tiles.</a:t>
            </a:r>
          </a:p>
          <a:p>
            <a:endParaRPr lang="en-US" dirty="0"/>
          </a:p>
          <a:p>
            <a:r>
              <a:rPr lang="en-US" dirty="0"/>
              <a:t>CLAHE often yields better results by improving the contrast and visibility of images without over enhancing noise.</a:t>
            </a:r>
          </a:p>
        </p:txBody>
      </p:sp>
    </p:spTree>
    <p:extLst>
      <p:ext uri="{BB962C8B-B14F-4D97-AF65-F5344CB8AC3E}">
        <p14:creationId xmlns:p14="http://schemas.microsoft.com/office/powerpoint/2010/main" val="88670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Satellite images often have low contrast, making it difficult to identify and analyze key terrain features. </a:t>
            </a:r>
          </a:p>
          <a:p>
            <a:endParaRPr lang="en-US" dirty="0"/>
          </a:p>
          <a:p>
            <a:r>
              <a:rPr lang="en-US" dirty="0"/>
              <a:t>This project focuses on evaluating the effectiveness of histogram equalization techniques, specifically HE and CLAHE, in enhancing the contrast of satellite images. </a:t>
            </a:r>
          </a:p>
          <a:p>
            <a:endParaRPr lang="en-US" dirty="0"/>
          </a:p>
          <a:p>
            <a:r>
              <a:rPr lang="en-US" dirty="0"/>
              <a:t>Objectives:</a:t>
            </a:r>
          </a:p>
          <a:p>
            <a:pPr lvl="1"/>
            <a:r>
              <a:rPr lang="en-US" dirty="0"/>
              <a:t>Main Objective: Enhance the contrast of satellite images using Global HE and CLAHE. </a:t>
            </a:r>
          </a:p>
          <a:p>
            <a:pPr lvl="1"/>
            <a:r>
              <a:rPr lang="en-US" dirty="0"/>
              <a:t>Specific Goals: </a:t>
            </a:r>
          </a:p>
          <a:p>
            <a:pPr lvl="2"/>
            <a:r>
              <a:rPr lang="en-US" dirty="0"/>
              <a:t>Improve the visibility of key terrain features such as roads, buildings, and vegetation. </a:t>
            </a:r>
          </a:p>
          <a:p>
            <a:pPr lvl="2"/>
            <a:r>
              <a:rPr lang="en-US" dirty="0"/>
              <a:t>Compare the effectiveness of Global HE and CLAHE across different types of terrains and atmospheric conditions.</a:t>
            </a:r>
          </a:p>
        </p:txBody>
      </p:sp>
    </p:spTree>
    <p:extLst>
      <p:ext uri="{BB962C8B-B14F-4D97-AF65-F5344CB8AC3E}">
        <p14:creationId xmlns:p14="http://schemas.microsoft.com/office/powerpoint/2010/main" val="1264516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Studies have been conducted to evaluate the effectiveness of histogram equalization techniques in image enhancement. </a:t>
            </a:r>
          </a:p>
          <a:p>
            <a:endParaRPr lang="en-US" dirty="0"/>
          </a:p>
          <a:p>
            <a:r>
              <a:rPr lang="en-US" dirty="0" err="1"/>
              <a:t>Zuiderveld</a:t>
            </a:r>
            <a:r>
              <a:rPr lang="en-US" dirty="0"/>
              <a:t> (1994): Introduced Contrast-Limited Adaptive Histogram Equalization (CLAHE) primarily for medical imaging. The technique effectively improved local contrast and preserved details without over-enhancing noise. This method can be adapted to satellite imagery to enhance local features. </a:t>
            </a:r>
          </a:p>
          <a:p>
            <a:endParaRPr lang="en-US" dirty="0"/>
          </a:p>
          <a:p>
            <a:r>
              <a:rPr lang="en-US" dirty="0" err="1"/>
              <a:t>Landgrebe</a:t>
            </a:r>
            <a:r>
              <a:rPr lang="en-US" dirty="0"/>
              <a:t> (2003): Discussed the application of histogram equalization and CLAHE in multispectral remote sensing images. These techniques significantly benefited agricultural and environmental monitoring by improving image clarity and contrast, leading to better classification accuracy. </a:t>
            </a:r>
          </a:p>
          <a:p>
            <a:endParaRPr lang="en-US" dirty="0"/>
          </a:p>
          <a:p>
            <a:r>
              <a:rPr lang="en-US" dirty="0"/>
              <a:t>Mather &amp; Tso (2016): Highlighted the importance of contrast enhancement in remote sensing and terrain classification. They demonstrated that histogram equalization, particularly CLAHE, could maintain the clarity of features across varied terrain types, thus improving the overall usability of satellite images. </a:t>
            </a:r>
          </a:p>
          <a:p>
            <a:endParaRPr lang="en-US" dirty="0"/>
          </a:p>
          <a:p>
            <a:r>
              <a:rPr lang="en-US" dirty="0"/>
              <a:t>These studies establish a robust foundation for applying HE and CLAHE to enhance contrast of images. They show that while Global HE can improve overall contrast, CLAHE is often more effective in preserving local details and preventing over-enhancement.</a:t>
            </a:r>
          </a:p>
        </p:txBody>
      </p:sp>
    </p:spTree>
    <p:extLst>
      <p:ext uri="{BB962C8B-B14F-4D97-AF65-F5344CB8AC3E}">
        <p14:creationId xmlns:p14="http://schemas.microsoft.com/office/powerpoint/2010/main" val="80638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YCrCb</a:t>
            </a:r>
            <a:r>
              <a:rPr lang="en-US" dirty="0"/>
              <a:t>:</a:t>
            </a:r>
          </a:p>
          <a:p>
            <a:pPr lvl="1"/>
            <a:r>
              <a:rPr lang="en-US" dirty="0"/>
              <a:t>Y (luminance) channel – Brightness </a:t>
            </a:r>
          </a:p>
          <a:p>
            <a:pPr lvl="1"/>
            <a:r>
              <a:rPr lang="en-US" dirty="0"/>
              <a:t>chrominance channels (Cr and </a:t>
            </a:r>
            <a:r>
              <a:rPr lang="en-US" dirty="0" err="1"/>
              <a:t>Cb</a:t>
            </a:r>
            <a:r>
              <a:rPr lang="en-US" dirty="0"/>
              <a:t>) – color:</a:t>
            </a:r>
          </a:p>
          <a:p>
            <a:pPr lvl="2"/>
            <a:r>
              <a:rPr lang="en-US" b="0" i="0" dirty="0" err="1">
                <a:solidFill>
                  <a:srgbClr val="C3C6D6"/>
                </a:solidFill>
                <a:effectLst/>
                <a:latin typeface="Google Sans"/>
              </a:rPr>
              <a:t>Cb</a:t>
            </a:r>
            <a:r>
              <a:rPr lang="en-US" b="0" i="0" dirty="0">
                <a:solidFill>
                  <a:srgbClr val="C3C6D6"/>
                </a:solidFill>
                <a:effectLst/>
                <a:latin typeface="Google Sans"/>
              </a:rPr>
              <a:t> is the blue-difference chroma: </a:t>
            </a:r>
            <a:r>
              <a:rPr lang="en-US" dirty="0"/>
              <a:t>represents the difference between the blue color component and the luminance (Y).</a:t>
            </a:r>
            <a:endParaRPr lang="en-US" b="0" i="0" dirty="0">
              <a:solidFill>
                <a:srgbClr val="C3C6D6"/>
              </a:solidFill>
              <a:effectLst/>
              <a:latin typeface="Google Sans"/>
            </a:endParaRPr>
          </a:p>
          <a:p>
            <a:pPr lvl="2"/>
            <a:r>
              <a:rPr lang="en-US" b="0" i="0" dirty="0">
                <a:solidFill>
                  <a:srgbClr val="C3C6D6"/>
                </a:solidFill>
                <a:effectLst/>
                <a:latin typeface="Google Sans"/>
              </a:rPr>
              <a:t>Cr is the red-difference chroma: is the difference between the gamma-corrected red value and the luma</a:t>
            </a:r>
            <a:endParaRPr lang="en-US" dirty="0"/>
          </a:p>
        </p:txBody>
      </p:sp>
    </p:spTree>
    <p:extLst>
      <p:ext uri="{BB962C8B-B14F-4D97-AF65-F5344CB8AC3E}">
        <p14:creationId xmlns:p14="http://schemas.microsoft.com/office/powerpoint/2010/main" val="150057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9" name="Google Shape;89;p1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4"/>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5" name="Google Shape;95;p1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29" name="Google Shape;29;p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2" name="Google Shape;42;p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6"/>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49" name="Google Shape;49;p7"/>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0" name="Google Shape;50;p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6" name="Google Shape;56;p8"/>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7" name="Google Shape;57;p8"/>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8" name="Google Shape;58;p8"/>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9" name="Google Shape;59;p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4" name="Google Shape;74;p11"/>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5" name="Google Shape;75;p1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2"/>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1" name="Google Shape;81;p12"/>
          <p:cNvPicPr preferRelativeResize="0">
            <a:picLocks noGrp="1"/>
          </p:cNvPicPr>
          <p:nvPr>
            <p:ph type="pic" idx="2"/>
          </p:nvPr>
        </p:nvPicPr>
        <p:blipFill/>
        <p:spPr>
          <a:xfrm>
            <a:off x="0" y="0"/>
            <a:ext cx="11292840" cy="5128923"/>
          </a:xfrm>
          <a:prstGeom prst="rect">
            <a:avLst/>
          </a:prstGeom>
          <a:blipFill rotWithShape="1">
            <a:blip r:embed="rId2">
              <a:alphaModFix/>
            </a:blip>
            <a:stretch>
              <a:fillRect/>
            </a:stretch>
          </a:blipFill>
          <a:ln>
            <a:noFill/>
          </a:ln>
        </p:spPr>
      </p:pic>
      <p:sp>
        <p:nvSpPr>
          <p:cNvPr id="82" name="Google Shape;82;p12"/>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3" name="Google Shape;83;p1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3" name="Google Shape;23;p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4" name="Google Shape;24;p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Google Shape;25;p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5400"/>
              <a:buFont typeface="Century Schoolbook"/>
              <a:buNone/>
            </a:pPr>
            <a:r>
              <a:rPr lang="en-US" sz="5400" dirty="0"/>
              <a:t>Contrast Enhancement of Satellite Images Using Histogram Equalization </a:t>
            </a:r>
          </a:p>
        </p:txBody>
      </p:sp>
      <p:sp>
        <p:nvSpPr>
          <p:cNvPr id="103" name="Google Shape;103;p15"/>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760"/>
              <a:buNone/>
            </a:pPr>
            <a:r>
              <a:rPr lang="de-DE" dirty="0"/>
              <a:t>Nahom Abera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391F4-502C-70C9-F4EF-F5A9335896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2CEE5F-6218-52E1-E268-B1CB7D48441C}"/>
              </a:ext>
            </a:extLst>
          </p:cNvPr>
          <p:cNvSpPr>
            <a:spLocks noGrp="1"/>
          </p:cNvSpPr>
          <p:nvPr>
            <p:ph type="title"/>
          </p:nvPr>
        </p:nvSpPr>
        <p:spPr/>
        <p:txBody>
          <a:bodyPr>
            <a:normAutofit/>
          </a:bodyPr>
          <a:lstStyle/>
          <a:p>
            <a:r>
              <a:rPr lang="en-US" sz="4200" b="1" dirty="0"/>
              <a:t>Performance Metrics Calculation</a:t>
            </a:r>
          </a:p>
        </p:txBody>
      </p:sp>
      <p:sp>
        <p:nvSpPr>
          <p:cNvPr id="5" name="Text Placeholder 4">
            <a:extLst>
              <a:ext uri="{FF2B5EF4-FFF2-40B4-BE49-F238E27FC236}">
                <a16:creationId xmlns:a16="http://schemas.microsoft.com/office/drawing/2014/main" id="{9AF305BF-C069-030C-6FDF-D2D1B499E75A}"/>
              </a:ext>
            </a:extLst>
          </p:cNvPr>
          <p:cNvSpPr>
            <a:spLocks noGrp="1"/>
          </p:cNvSpPr>
          <p:nvPr>
            <p:ph type="body" idx="1"/>
          </p:nvPr>
        </p:nvSpPr>
        <p:spPr/>
        <p:txBody>
          <a:bodyPr>
            <a:normAutofit/>
          </a:bodyPr>
          <a:lstStyle/>
          <a:p>
            <a:pPr marL="137160" indent="0">
              <a:lnSpc>
                <a:spcPct val="150000"/>
              </a:lnSpc>
              <a:buNone/>
            </a:pPr>
            <a:r>
              <a:rPr lang="en-US" b="1" dirty="0"/>
              <a:t>Peak Signal-to-Noise Ratio (PSNR)</a:t>
            </a:r>
            <a:r>
              <a:rPr lang="en-US" dirty="0"/>
              <a:t>:</a:t>
            </a:r>
            <a:endParaRPr lang="en-US" sz="1600" dirty="0"/>
          </a:p>
          <a:p>
            <a:pPr lvl="1">
              <a:lnSpc>
                <a:spcPct val="150000"/>
              </a:lnSpc>
            </a:pPr>
            <a:r>
              <a:rPr lang="en-US" dirty="0"/>
              <a:t>Measures image quality compared to the original.</a:t>
            </a:r>
          </a:p>
          <a:p>
            <a:pPr marL="137160" indent="0">
              <a:lnSpc>
                <a:spcPct val="150000"/>
              </a:lnSpc>
              <a:buNone/>
            </a:pPr>
            <a:r>
              <a:rPr lang="en-US" b="1" dirty="0"/>
              <a:t>Structural Similarity Index (SSIM)</a:t>
            </a:r>
            <a:r>
              <a:rPr lang="en-US" dirty="0"/>
              <a:t>:</a:t>
            </a:r>
          </a:p>
          <a:p>
            <a:pPr lvl="1">
              <a:lnSpc>
                <a:spcPct val="150000"/>
              </a:lnSpc>
            </a:pPr>
            <a:r>
              <a:rPr lang="en-US" dirty="0"/>
              <a:t>Assesses luminance, contrast, and structure preservation.</a:t>
            </a:r>
          </a:p>
          <a:p>
            <a:pPr marL="137160" indent="0">
              <a:lnSpc>
                <a:spcPct val="150000"/>
              </a:lnSpc>
              <a:buNone/>
            </a:pPr>
            <a:r>
              <a:rPr lang="en-US" b="1" dirty="0"/>
              <a:t>Adjustments:</a:t>
            </a:r>
          </a:p>
          <a:p>
            <a:pPr lvl="1">
              <a:lnSpc>
                <a:spcPct val="150000"/>
              </a:lnSpc>
            </a:pPr>
            <a:r>
              <a:rPr lang="en-US" dirty="0"/>
              <a:t>The window size parameter adjusted for small images.</a:t>
            </a:r>
            <a:endParaRPr lang="en-US" sz="1400" dirty="0"/>
          </a:p>
          <a:p>
            <a:pPr lvl="1">
              <a:lnSpc>
                <a:spcPct val="150000"/>
              </a:lnSpc>
            </a:pPr>
            <a:r>
              <a:rPr lang="en-US" sz="1800" dirty="0"/>
              <a:t>The channel axis specified for color images.</a:t>
            </a:r>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05125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B586C-5D03-C036-427F-FFFCDD31EA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CC604B-1AA4-2015-4CB9-CA2A12A7DFE1}"/>
              </a:ext>
            </a:extLst>
          </p:cNvPr>
          <p:cNvSpPr>
            <a:spLocks noGrp="1"/>
          </p:cNvSpPr>
          <p:nvPr>
            <p:ph type="title"/>
          </p:nvPr>
        </p:nvSpPr>
        <p:spPr/>
        <p:txBody>
          <a:bodyPr>
            <a:normAutofit/>
          </a:bodyPr>
          <a:lstStyle/>
          <a:p>
            <a:r>
              <a:rPr lang="en-US" b="1" dirty="0"/>
              <a:t>Data Storage and Analysis</a:t>
            </a:r>
          </a:p>
        </p:txBody>
      </p:sp>
      <p:sp>
        <p:nvSpPr>
          <p:cNvPr id="5" name="Text Placeholder 4">
            <a:extLst>
              <a:ext uri="{FF2B5EF4-FFF2-40B4-BE49-F238E27FC236}">
                <a16:creationId xmlns:a16="http://schemas.microsoft.com/office/drawing/2014/main" id="{31474F62-CC43-A206-1E15-0CFE5FD4E792}"/>
              </a:ext>
            </a:extLst>
          </p:cNvPr>
          <p:cNvSpPr>
            <a:spLocks noGrp="1"/>
          </p:cNvSpPr>
          <p:nvPr>
            <p:ph type="body" idx="1"/>
          </p:nvPr>
        </p:nvSpPr>
        <p:spPr/>
        <p:txBody>
          <a:bodyPr>
            <a:normAutofit/>
          </a:bodyPr>
          <a:lstStyle/>
          <a:p>
            <a:pPr marL="137160" indent="0">
              <a:lnSpc>
                <a:spcPct val="150000"/>
              </a:lnSpc>
              <a:buNone/>
            </a:pPr>
            <a:r>
              <a:rPr lang="en-US" b="1" dirty="0"/>
              <a:t>Results Compilation:</a:t>
            </a:r>
          </a:p>
          <a:p>
            <a:pPr lvl="1">
              <a:lnSpc>
                <a:spcPct val="150000"/>
              </a:lnSpc>
            </a:pPr>
            <a:r>
              <a:rPr lang="en-US" sz="1800" dirty="0"/>
              <a:t>PSNR and SSIM values for each image, method, and color space.</a:t>
            </a:r>
          </a:p>
          <a:p>
            <a:pPr marL="137160" indent="0">
              <a:lnSpc>
                <a:spcPct val="150000"/>
              </a:lnSpc>
              <a:buNone/>
            </a:pPr>
            <a:r>
              <a:rPr lang="en-US" b="1" dirty="0"/>
              <a:t>CSV Files:</a:t>
            </a:r>
          </a:p>
          <a:p>
            <a:pPr lvl="1">
              <a:lnSpc>
                <a:spcPct val="150000"/>
              </a:lnSpc>
            </a:pPr>
            <a:r>
              <a:rPr lang="en-US" sz="1800" dirty="0"/>
              <a:t>Results saved for record-keeping and analysis.</a:t>
            </a:r>
          </a:p>
          <a:p>
            <a:pPr marL="137160" indent="0">
              <a:lnSpc>
                <a:spcPct val="150000"/>
              </a:lnSpc>
              <a:buNone/>
            </a:pPr>
            <a:r>
              <a:rPr lang="en-US" b="1" dirty="0"/>
              <a:t>Average Metrics Calculation:</a:t>
            </a:r>
          </a:p>
          <a:p>
            <a:pPr lvl="1">
              <a:lnSpc>
                <a:spcPct val="150000"/>
              </a:lnSpc>
            </a:pPr>
            <a:r>
              <a:rPr lang="en-US" sz="1800" dirty="0"/>
              <a:t>Computed for each method and color space.</a:t>
            </a:r>
          </a:p>
        </p:txBody>
      </p:sp>
    </p:spTree>
    <p:extLst>
      <p:ext uri="{BB962C8B-B14F-4D97-AF65-F5344CB8AC3E}">
        <p14:creationId xmlns:p14="http://schemas.microsoft.com/office/powerpoint/2010/main" val="385881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E1953-3068-394A-73A1-5EBED1B74C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21A7B7-83CC-BC1F-373C-F59506F88AFE}"/>
              </a:ext>
            </a:extLst>
          </p:cNvPr>
          <p:cNvSpPr>
            <a:spLocks noGrp="1"/>
          </p:cNvSpPr>
          <p:nvPr>
            <p:ph type="title"/>
          </p:nvPr>
        </p:nvSpPr>
        <p:spPr/>
        <p:txBody>
          <a:bodyPr>
            <a:normAutofit/>
          </a:bodyPr>
          <a:lstStyle/>
          <a:p>
            <a:r>
              <a:rPr lang="en-US" sz="4200" b="1" dirty="0"/>
              <a:t>Quantitative Results</a:t>
            </a:r>
          </a:p>
        </p:txBody>
      </p:sp>
      <p:sp>
        <p:nvSpPr>
          <p:cNvPr id="5" name="Text Placeholder 4">
            <a:extLst>
              <a:ext uri="{FF2B5EF4-FFF2-40B4-BE49-F238E27FC236}">
                <a16:creationId xmlns:a16="http://schemas.microsoft.com/office/drawing/2014/main" id="{69193057-EDED-879D-1261-1988D06211E2}"/>
              </a:ext>
            </a:extLst>
          </p:cNvPr>
          <p:cNvSpPr>
            <a:spLocks noGrp="1"/>
          </p:cNvSpPr>
          <p:nvPr>
            <p:ph type="body" idx="1"/>
          </p:nvPr>
        </p:nvSpPr>
        <p:spPr/>
        <p:txBody>
          <a:bodyPr>
            <a:normAutofit fontScale="25000" lnSpcReduction="20000"/>
          </a:bodyPr>
          <a:lstStyle/>
          <a:p>
            <a:pPr marL="137160" indent="0">
              <a:lnSpc>
                <a:spcPct val="150000"/>
              </a:lnSpc>
              <a:buNone/>
            </a:pPr>
            <a:r>
              <a:rPr lang="en-US" sz="7200" b="1" dirty="0"/>
              <a:t>Average Metrics:</a:t>
            </a:r>
          </a:p>
          <a:p>
            <a:pPr marL="137160" indent="0">
              <a:lnSpc>
                <a:spcPct val="150000"/>
              </a:lnSpc>
              <a:buNone/>
            </a:pPr>
            <a:endParaRPr lang="en-US" dirty="0"/>
          </a:p>
          <a:p>
            <a:pPr marL="137160" indent="0">
              <a:lnSpc>
                <a:spcPct val="150000"/>
              </a:lnSpc>
              <a:buNone/>
            </a:pPr>
            <a:endParaRPr lang="en-US" dirty="0"/>
          </a:p>
          <a:p>
            <a:pPr marL="137160" indent="0">
              <a:lnSpc>
                <a:spcPct val="150000"/>
              </a:lnSpc>
              <a:buNone/>
            </a:pPr>
            <a:endParaRPr lang="en-US" dirty="0"/>
          </a:p>
          <a:p>
            <a:pPr marL="137160" indent="0">
              <a:lnSpc>
                <a:spcPct val="150000"/>
              </a:lnSpc>
              <a:buNone/>
            </a:pPr>
            <a:endParaRPr lang="en-US" dirty="0"/>
          </a:p>
          <a:p>
            <a:pPr marL="137160" indent="0">
              <a:lnSpc>
                <a:spcPct val="120000"/>
              </a:lnSpc>
              <a:buNone/>
            </a:pPr>
            <a:r>
              <a:rPr lang="en-US" sz="7200" b="1" dirty="0"/>
              <a:t>Interpretation:</a:t>
            </a:r>
          </a:p>
          <a:p>
            <a:pPr lvl="1">
              <a:lnSpc>
                <a:spcPct val="120000"/>
              </a:lnSpc>
            </a:pPr>
            <a:r>
              <a:rPr lang="en-US" sz="7200" dirty="0"/>
              <a:t>Grayscale: </a:t>
            </a:r>
          </a:p>
          <a:p>
            <a:pPr lvl="2">
              <a:lnSpc>
                <a:spcPct val="120000"/>
              </a:lnSpc>
            </a:pPr>
            <a:r>
              <a:rPr lang="en-US" sz="7200" dirty="0"/>
              <a:t>Both methods show low PSNR and SSIM values.</a:t>
            </a:r>
          </a:p>
          <a:p>
            <a:pPr lvl="2">
              <a:lnSpc>
                <a:spcPct val="120000"/>
              </a:lnSpc>
            </a:pPr>
            <a:r>
              <a:rPr lang="en-US" sz="7200" dirty="0"/>
              <a:t>Minimal differences between HE and CLAHE.</a:t>
            </a:r>
          </a:p>
          <a:p>
            <a:pPr lvl="1">
              <a:lnSpc>
                <a:spcPct val="120000"/>
              </a:lnSpc>
            </a:pPr>
            <a:r>
              <a:rPr lang="en-US" sz="7200" dirty="0"/>
              <a:t>Color:</a:t>
            </a:r>
          </a:p>
          <a:p>
            <a:pPr lvl="2">
              <a:lnSpc>
                <a:spcPct val="120000"/>
              </a:lnSpc>
            </a:pPr>
            <a:r>
              <a:rPr lang="en-US" sz="7200" dirty="0"/>
              <a:t>Higher PSNR and SSIM indicate better quality preservation.</a:t>
            </a:r>
          </a:p>
          <a:p>
            <a:pPr lvl="2">
              <a:lnSpc>
                <a:spcPct val="120000"/>
              </a:lnSpc>
            </a:pPr>
            <a:r>
              <a:rPr lang="en-US" sz="7200" dirty="0"/>
              <a:t>HE slightly outperforms CLAHE.</a:t>
            </a:r>
          </a:p>
        </p:txBody>
      </p:sp>
      <p:graphicFrame>
        <p:nvGraphicFramePr>
          <p:cNvPr id="9" name="Table 8">
            <a:extLst>
              <a:ext uri="{FF2B5EF4-FFF2-40B4-BE49-F238E27FC236}">
                <a16:creationId xmlns:a16="http://schemas.microsoft.com/office/drawing/2014/main" id="{42E763C8-3E19-38A5-F84E-BA18D5AD3C3E}"/>
              </a:ext>
            </a:extLst>
          </p:cNvPr>
          <p:cNvGraphicFramePr>
            <a:graphicFrameLocks noGrp="1"/>
          </p:cNvGraphicFramePr>
          <p:nvPr>
            <p:extLst>
              <p:ext uri="{D42A27DB-BD31-4B8C-83A1-F6EECF244321}">
                <p14:modId xmlns:p14="http://schemas.microsoft.com/office/powerpoint/2010/main" val="1704900748"/>
              </p:ext>
            </p:extLst>
          </p:nvPr>
        </p:nvGraphicFramePr>
        <p:xfrm>
          <a:off x="1737360" y="2423161"/>
          <a:ext cx="6620256" cy="1243585"/>
        </p:xfrm>
        <a:graphic>
          <a:graphicData uri="http://schemas.openxmlformats.org/drawingml/2006/table">
            <a:tbl>
              <a:tblPr firstRow="1" firstCol="1" bandRow="1">
                <a:tableStyleId>{5C22544A-7EE6-4342-B048-85BDC9FD1C3A}</a:tableStyleId>
              </a:tblPr>
              <a:tblGrid>
                <a:gridCol w="1655064">
                  <a:extLst>
                    <a:ext uri="{9D8B030D-6E8A-4147-A177-3AD203B41FA5}">
                      <a16:colId xmlns:a16="http://schemas.microsoft.com/office/drawing/2014/main" val="1133488021"/>
                    </a:ext>
                  </a:extLst>
                </a:gridCol>
                <a:gridCol w="1655064">
                  <a:extLst>
                    <a:ext uri="{9D8B030D-6E8A-4147-A177-3AD203B41FA5}">
                      <a16:colId xmlns:a16="http://schemas.microsoft.com/office/drawing/2014/main" val="1433014772"/>
                    </a:ext>
                  </a:extLst>
                </a:gridCol>
                <a:gridCol w="1655064">
                  <a:extLst>
                    <a:ext uri="{9D8B030D-6E8A-4147-A177-3AD203B41FA5}">
                      <a16:colId xmlns:a16="http://schemas.microsoft.com/office/drawing/2014/main" val="2910322166"/>
                    </a:ext>
                  </a:extLst>
                </a:gridCol>
                <a:gridCol w="1655064">
                  <a:extLst>
                    <a:ext uri="{9D8B030D-6E8A-4147-A177-3AD203B41FA5}">
                      <a16:colId xmlns:a16="http://schemas.microsoft.com/office/drawing/2014/main" val="2304728787"/>
                    </a:ext>
                  </a:extLst>
                </a:gridCol>
              </a:tblGrid>
              <a:tr h="248717">
                <a:tc>
                  <a:txBody>
                    <a:bodyPr/>
                    <a:lstStyle/>
                    <a:p>
                      <a:pPr marL="0" marR="0" algn="l">
                        <a:lnSpc>
                          <a:spcPct val="107000"/>
                        </a:lnSpc>
                        <a:spcAft>
                          <a:spcPts val="800"/>
                        </a:spcAft>
                      </a:pPr>
                      <a:r>
                        <a:rPr lang="en-US" sz="1100" kern="100">
                          <a:effectLst/>
                        </a:rPr>
                        <a:t>Method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Color Space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Average PSNR (dB)</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Average SSIM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67291537"/>
                  </a:ext>
                </a:extLst>
              </a:tr>
              <a:tr h="248717">
                <a:tc>
                  <a:txBody>
                    <a:bodyPr/>
                    <a:lstStyle/>
                    <a:p>
                      <a:pPr marL="0" marR="0" algn="l">
                        <a:lnSpc>
                          <a:spcPct val="107000"/>
                        </a:lnSpc>
                        <a:spcAft>
                          <a:spcPts val="800"/>
                        </a:spcAft>
                      </a:pPr>
                      <a:r>
                        <a:rPr lang="en-US" sz="1100" kern="100">
                          <a:effectLst/>
                        </a:rPr>
                        <a:t>HE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Grayscale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8.894570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0.227058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93009760"/>
                  </a:ext>
                </a:extLst>
              </a:tr>
              <a:tr h="248717">
                <a:tc>
                  <a:txBody>
                    <a:bodyPr/>
                    <a:lstStyle/>
                    <a:p>
                      <a:pPr marL="0" marR="0" algn="l">
                        <a:lnSpc>
                          <a:spcPct val="107000"/>
                        </a:lnSpc>
                        <a:spcAft>
                          <a:spcPts val="800"/>
                        </a:spcAft>
                      </a:pPr>
                      <a:r>
                        <a:rPr lang="en-US" sz="1100" kern="100" dirty="0">
                          <a:effectLst/>
                        </a:rPr>
                        <a:t>CLAHE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Grayscale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8.977763 </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0.226548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30526128"/>
                  </a:ext>
                </a:extLst>
              </a:tr>
              <a:tr h="248717">
                <a:tc>
                  <a:txBody>
                    <a:bodyPr/>
                    <a:lstStyle/>
                    <a:p>
                      <a:pPr marL="0" marR="0" algn="l">
                        <a:lnSpc>
                          <a:spcPct val="107000"/>
                        </a:lnSpc>
                        <a:spcAft>
                          <a:spcPts val="800"/>
                        </a:spcAft>
                      </a:pPr>
                      <a:r>
                        <a:rPr lang="en-US" sz="1100" kern="100">
                          <a:effectLst/>
                        </a:rPr>
                        <a:t>HE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Color</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25.175466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0.839225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96574779"/>
                  </a:ext>
                </a:extLst>
              </a:tr>
              <a:tr h="248717">
                <a:tc>
                  <a:txBody>
                    <a:bodyPr/>
                    <a:lstStyle/>
                    <a:p>
                      <a:pPr marL="0" marR="0" algn="l">
                        <a:lnSpc>
                          <a:spcPct val="107000"/>
                        </a:lnSpc>
                        <a:spcAft>
                          <a:spcPts val="800"/>
                        </a:spcAft>
                      </a:pPr>
                      <a:r>
                        <a:rPr lang="en-US" sz="1100" kern="100">
                          <a:effectLst/>
                        </a:rPr>
                        <a:t>CLAHE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Color</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a:effectLst/>
                        </a:rPr>
                        <a:t>25.167423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l">
                        <a:lnSpc>
                          <a:spcPct val="107000"/>
                        </a:lnSpc>
                        <a:spcAft>
                          <a:spcPts val="800"/>
                        </a:spcAft>
                      </a:pPr>
                      <a:r>
                        <a:rPr lang="en-US" sz="1100" kern="100" dirty="0">
                          <a:effectLst/>
                        </a:rPr>
                        <a:t>0.834887</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70021888"/>
                  </a:ext>
                </a:extLst>
              </a:tr>
            </a:tbl>
          </a:graphicData>
        </a:graphic>
      </p:graphicFrame>
    </p:spTree>
    <p:extLst>
      <p:ext uri="{BB962C8B-B14F-4D97-AF65-F5344CB8AC3E}">
        <p14:creationId xmlns:p14="http://schemas.microsoft.com/office/powerpoint/2010/main" val="327924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949CE9-F14B-7DA8-76AD-29C585773329}"/>
              </a:ext>
            </a:extLst>
          </p:cNvPr>
          <p:cNvSpPr>
            <a:spLocks noGrp="1"/>
          </p:cNvSpPr>
          <p:nvPr>
            <p:ph type="title"/>
          </p:nvPr>
        </p:nvSpPr>
        <p:spPr/>
        <p:txBody>
          <a:bodyPr/>
          <a:lstStyle/>
          <a:p>
            <a:r>
              <a:rPr lang="en-US" b="1" dirty="0"/>
              <a:t>Qualitative Results</a:t>
            </a:r>
          </a:p>
        </p:txBody>
      </p:sp>
      <p:sp>
        <p:nvSpPr>
          <p:cNvPr id="5" name="Text Placeholder 4">
            <a:extLst>
              <a:ext uri="{FF2B5EF4-FFF2-40B4-BE49-F238E27FC236}">
                <a16:creationId xmlns:a16="http://schemas.microsoft.com/office/drawing/2014/main" id="{C9AF2350-0638-EE4F-3BB7-4DD252F03955}"/>
              </a:ext>
            </a:extLst>
          </p:cNvPr>
          <p:cNvSpPr>
            <a:spLocks noGrp="1"/>
          </p:cNvSpPr>
          <p:nvPr>
            <p:ph type="body" idx="1"/>
          </p:nvPr>
        </p:nvSpPr>
        <p:spPr>
          <a:xfrm>
            <a:off x="0" y="1691322"/>
            <a:ext cx="4379976" cy="4488815"/>
          </a:xfrm>
        </p:spPr>
        <p:txBody>
          <a:bodyPr>
            <a:normAutofit fontScale="25000" lnSpcReduction="20000"/>
          </a:bodyPr>
          <a:lstStyle/>
          <a:p>
            <a:pPr marL="0" marR="0" indent="228600">
              <a:lnSpc>
                <a:spcPct val="120000"/>
              </a:lnSpc>
              <a:spcAft>
                <a:spcPts val="800"/>
              </a:spcAft>
            </a:pPr>
            <a:r>
              <a:rPr lang="en-US" sz="4500" dirty="0"/>
              <a:t> </a:t>
            </a:r>
            <a:r>
              <a:rPr lang="en-US" sz="4800" b="1" kern="100" dirty="0">
                <a:effectLst/>
                <a:latin typeface="Aptos" panose="020B0004020202020204" pitchFamily="34" charset="0"/>
                <a:ea typeface="Aptos" panose="020B0004020202020204" pitchFamily="34" charset="0"/>
                <a:cs typeface="Times New Roman" panose="02020603050405020304" pitchFamily="18" charset="0"/>
              </a:rPr>
              <a:t>Top Row (Color Images)</a:t>
            </a:r>
            <a:r>
              <a:rPr lang="en-US" sz="4800" kern="100" dirty="0">
                <a:effectLst/>
                <a:latin typeface="Aptos" panose="020B0004020202020204" pitchFamily="34" charset="0"/>
                <a:ea typeface="Aptos" panose="020B0004020202020204" pitchFamily="34" charset="0"/>
                <a:cs typeface="Times New Roman" panose="02020603050405020304" pitchFamily="18" charset="0"/>
              </a:rPr>
              <a:t>:</a:t>
            </a:r>
          </a:p>
          <a:p>
            <a:pPr marL="457200" lvl="1" indent="228600">
              <a:lnSpc>
                <a:spcPct val="120000"/>
              </a:lnSpc>
              <a:spcAft>
                <a:spcPts val="800"/>
              </a:spcAft>
            </a:pPr>
            <a:r>
              <a:rPr lang="en-US" sz="4800" b="1" dirty="0"/>
              <a:t>Original</a:t>
            </a:r>
            <a:r>
              <a:rPr lang="en-US" sz="4800" dirty="0"/>
              <a:t>: Natural terrain features with earthy tones.</a:t>
            </a:r>
            <a:endParaRPr lang="en-US" sz="4800" kern="100" dirty="0">
              <a:latin typeface="Aptos" panose="020B0004020202020204" pitchFamily="34" charset="0"/>
              <a:cs typeface="Times New Roman" panose="02020603050405020304" pitchFamily="18" charset="0"/>
            </a:endParaRPr>
          </a:p>
          <a:p>
            <a:pPr marL="457200" lvl="1" indent="228600">
              <a:lnSpc>
                <a:spcPct val="120000"/>
              </a:lnSpc>
              <a:spcAft>
                <a:spcPts val="800"/>
              </a:spcAft>
            </a:pPr>
            <a:r>
              <a:rPr lang="en-US" sz="4800" b="1" dirty="0"/>
              <a:t>HE</a:t>
            </a:r>
            <a:r>
              <a:rPr lang="en-US" sz="4800" dirty="0"/>
              <a:t>: Darker image with enhanced contrast; shadows and highlights exaggerated.</a:t>
            </a:r>
            <a:endParaRPr lang="en-US" sz="4800" kern="100" dirty="0">
              <a:latin typeface="Aptos" panose="020B0004020202020204" pitchFamily="34" charset="0"/>
              <a:cs typeface="Times New Roman" panose="02020603050405020304" pitchFamily="18" charset="0"/>
            </a:endParaRPr>
          </a:p>
          <a:p>
            <a:pPr marL="457200" lvl="1" indent="228600">
              <a:lnSpc>
                <a:spcPct val="120000"/>
              </a:lnSpc>
              <a:spcAft>
                <a:spcPts val="800"/>
              </a:spcAft>
            </a:pPr>
            <a:r>
              <a:rPr lang="en-US" sz="4800" b="1" dirty="0"/>
              <a:t>CLAHE</a:t>
            </a:r>
            <a:r>
              <a:rPr lang="en-US" sz="4800" dirty="0"/>
              <a:t>: Balanced contrast enhancement; details enhanced while maintaining natural tones.</a:t>
            </a:r>
            <a:endParaRPr lang="en-US" sz="4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228600">
              <a:lnSpc>
                <a:spcPct val="120000"/>
              </a:lnSpc>
              <a:spcAft>
                <a:spcPts val="800"/>
              </a:spcAft>
            </a:pPr>
            <a:r>
              <a:rPr lang="en-US" sz="4800" b="1" kern="100" dirty="0">
                <a:effectLst/>
                <a:latin typeface="Aptos" panose="020B0004020202020204" pitchFamily="34" charset="0"/>
                <a:ea typeface="Aptos" panose="020B0004020202020204" pitchFamily="34" charset="0"/>
                <a:cs typeface="Times New Roman" panose="02020603050405020304" pitchFamily="18" charset="0"/>
              </a:rPr>
              <a:t>Bottom Row (Grayscale Images)</a:t>
            </a:r>
            <a:r>
              <a:rPr lang="en-US" sz="4800" kern="100" dirty="0">
                <a:effectLst/>
                <a:latin typeface="Aptos" panose="020B0004020202020204" pitchFamily="34" charset="0"/>
                <a:ea typeface="Aptos" panose="020B0004020202020204" pitchFamily="34" charset="0"/>
                <a:cs typeface="Times New Roman" panose="02020603050405020304" pitchFamily="18" charset="0"/>
              </a:rPr>
              <a:t>:</a:t>
            </a:r>
          </a:p>
          <a:p>
            <a:pPr marL="457200" lvl="1" indent="228600">
              <a:lnSpc>
                <a:spcPct val="120000"/>
              </a:lnSpc>
              <a:spcAft>
                <a:spcPts val="800"/>
              </a:spcAft>
            </a:pPr>
            <a:r>
              <a:rPr lang="en-US" sz="4800" b="1" dirty="0"/>
              <a:t>Original</a:t>
            </a:r>
            <a:r>
              <a:rPr lang="en-US" sz="4800" dirty="0"/>
              <a:t>: Relies on brightness and contrast variations.</a:t>
            </a:r>
          </a:p>
          <a:p>
            <a:pPr marL="457200" lvl="1" indent="228600">
              <a:lnSpc>
                <a:spcPct val="120000"/>
              </a:lnSpc>
              <a:spcAft>
                <a:spcPts val="800"/>
              </a:spcAft>
            </a:pPr>
            <a:r>
              <a:rPr lang="en-US" sz="4800" b="1" dirty="0"/>
              <a:t>HE</a:t>
            </a:r>
            <a:r>
              <a:rPr lang="en-US" sz="4800" dirty="0"/>
              <a:t>: Increased contrast; bright and dark regions more distinct but may appear intense.</a:t>
            </a:r>
          </a:p>
          <a:p>
            <a:pPr marL="457200" lvl="1" indent="228600">
              <a:lnSpc>
                <a:spcPct val="120000"/>
              </a:lnSpc>
              <a:spcAft>
                <a:spcPts val="800"/>
              </a:spcAft>
            </a:pPr>
            <a:r>
              <a:rPr lang="en-US" sz="4800" b="1" dirty="0"/>
              <a:t>CLAHE</a:t>
            </a:r>
            <a:r>
              <a:rPr lang="en-US" sz="4800" dirty="0"/>
              <a:t>: Smoother contrast enhancement; finer details highlighted without over-intensification.</a:t>
            </a:r>
            <a:endParaRPr lang="en-US" sz="4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3D6BA702-F9A3-E3A4-3A6B-B4CA1A435ACA}"/>
              </a:ext>
            </a:extLst>
          </p:cNvPr>
          <p:cNvSpPr>
            <a:spLocks noGrp="1"/>
          </p:cNvSpPr>
          <p:nvPr>
            <p:ph type="body" idx="2"/>
          </p:nvPr>
        </p:nvSpPr>
        <p:spPr>
          <a:xfrm>
            <a:off x="4489704" y="1828800"/>
            <a:ext cx="6117336" cy="4351337"/>
          </a:xfrm>
        </p:spPr>
        <p:txBody>
          <a:bodyPr/>
          <a:lstStyle/>
          <a:p>
            <a:endParaRPr lang="en-US" dirty="0"/>
          </a:p>
        </p:txBody>
      </p:sp>
      <p:pic>
        <p:nvPicPr>
          <p:cNvPr id="9" name="Picture 8" descr="A group of images of different colors&#10;&#10;Description automatically generated">
            <a:extLst>
              <a:ext uri="{FF2B5EF4-FFF2-40B4-BE49-F238E27FC236}">
                <a16:creationId xmlns:a16="http://schemas.microsoft.com/office/drawing/2014/main" id="{95D84CE8-B7B7-8158-BE6F-53876417F5C0}"/>
              </a:ext>
            </a:extLst>
          </p:cNvPr>
          <p:cNvPicPr>
            <a:picLocks noChangeAspect="1"/>
          </p:cNvPicPr>
          <p:nvPr/>
        </p:nvPicPr>
        <p:blipFill>
          <a:blip r:embed="rId3"/>
          <a:stretch>
            <a:fillRect/>
          </a:stretch>
        </p:blipFill>
        <p:spPr>
          <a:xfrm>
            <a:off x="4489704" y="1828800"/>
            <a:ext cx="6321752" cy="4351336"/>
          </a:xfrm>
          <a:prstGeom prst="rect">
            <a:avLst/>
          </a:prstGeom>
        </p:spPr>
      </p:pic>
    </p:spTree>
    <p:extLst>
      <p:ext uri="{BB962C8B-B14F-4D97-AF65-F5344CB8AC3E}">
        <p14:creationId xmlns:p14="http://schemas.microsoft.com/office/powerpoint/2010/main" val="215642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09F9B-3B58-C550-4700-22D3DCA098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DB6C75-656E-F49F-ECD7-B07B54B094F8}"/>
              </a:ext>
            </a:extLst>
          </p:cNvPr>
          <p:cNvSpPr>
            <a:spLocks noGrp="1"/>
          </p:cNvSpPr>
          <p:nvPr>
            <p:ph type="title"/>
          </p:nvPr>
        </p:nvSpPr>
        <p:spPr/>
        <p:txBody>
          <a:bodyPr>
            <a:normAutofit/>
          </a:bodyPr>
          <a:lstStyle/>
          <a:p>
            <a:r>
              <a:rPr lang="en-US" sz="4200" b="1" dirty="0"/>
              <a:t>Qualitative Results: Observations</a:t>
            </a:r>
          </a:p>
        </p:txBody>
      </p:sp>
      <p:sp>
        <p:nvSpPr>
          <p:cNvPr id="5" name="Text Placeholder 4">
            <a:extLst>
              <a:ext uri="{FF2B5EF4-FFF2-40B4-BE49-F238E27FC236}">
                <a16:creationId xmlns:a16="http://schemas.microsoft.com/office/drawing/2014/main" id="{47552E03-AEE7-6313-60B2-A684718AD201}"/>
              </a:ext>
            </a:extLst>
          </p:cNvPr>
          <p:cNvSpPr>
            <a:spLocks noGrp="1"/>
          </p:cNvSpPr>
          <p:nvPr>
            <p:ph type="body" idx="1"/>
          </p:nvPr>
        </p:nvSpPr>
        <p:spPr/>
        <p:txBody>
          <a:bodyPr>
            <a:normAutofit fontScale="92500" lnSpcReduction="20000"/>
          </a:bodyPr>
          <a:lstStyle/>
          <a:p>
            <a:pPr marL="285750" indent="-285750">
              <a:lnSpc>
                <a:spcPct val="150000"/>
              </a:lnSpc>
            </a:pPr>
            <a:r>
              <a:rPr lang="en-US" b="1" dirty="0"/>
              <a:t>HE vs. CLAHE:</a:t>
            </a:r>
          </a:p>
          <a:p>
            <a:pPr marL="742950" lvl="1" indent="-285750">
              <a:lnSpc>
                <a:spcPct val="150000"/>
              </a:lnSpc>
            </a:pPr>
            <a:r>
              <a:rPr lang="en-US" sz="1800" dirty="0"/>
              <a:t>Color Images:</a:t>
            </a:r>
          </a:p>
          <a:p>
            <a:pPr marL="1200150" lvl="2" indent="-285750">
              <a:lnSpc>
                <a:spcPct val="150000"/>
              </a:lnSpc>
            </a:pPr>
            <a:r>
              <a:rPr lang="en-US" sz="1800" dirty="0"/>
              <a:t>HE enhances global contrast but may distort natural colors.</a:t>
            </a:r>
          </a:p>
          <a:p>
            <a:pPr marL="1200150" lvl="2" indent="-285750">
              <a:lnSpc>
                <a:spcPct val="150000"/>
              </a:lnSpc>
            </a:pPr>
            <a:r>
              <a:rPr lang="en-US" sz="1800" dirty="0"/>
              <a:t>CLAHE improves local contrast without significant artifacts.</a:t>
            </a:r>
            <a:endParaRPr lang="en-US" sz="1800" b="1" dirty="0"/>
          </a:p>
          <a:p>
            <a:pPr marL="742950" lvl="1" indent="-285750">
              <a:lnSpc>
                <a:spcPct val="150000"/>
              </a:lnSpc>
            </a:pPr>
            <a:r>
              <a:rPr lang="en-US" sz="1800" dirty="0"/>
              <a:t>Grayscale Images</a:t>
            </a:r>
            <a:r>
              <a:rPr lang="en-US" sz="1800" b="1" dirty="0"/>
              <a:t>:</a:t>
            </a:r>
          </a:p>
          <a:p>
            <a:pPr marL="1200150" lvl="2" indent="-285750">
              <a:lnSpc>
                <a:spcPct val="150000"/>
              </a:lnSpc>
            </a:pPr>
            <a:r>
              <a:rPr lang="en-US" sz="1800" dirty="0"/>
              <a:t>HE may cause over-intensification.</a:t>
            </a:r>
            <a:endParaRPr lang="en-US" sz="1800" b="1" dirty="0"/>
          </a:p>
          <a:p>
            <a:pPr marL="1200150" lvl="2" indent="-285750">
              <a:lnSpc>
                <a:spcPct val="150000"/>
              </a:lnSpc>
            </a:pPr>
            <a:r>
              <a:rPr lang="en-US" sz="1800" dirty="0"/>
              <a:t>CLAHE maintains a more natural appearance.</a:t>
            </a:r>
            <a:endParaRPr lang="en-US" sz="1800" b="1" dirty="0"/>
          </a:p>
          <a:p>
            <a:pPr marL="285750" indent="-285750">
              <a:lnSpc>
                <a:spcPct val="150000"/>
              </a:lnSpc>
            </a:pPr>
            <a:r>
              <a:rPr lang="en-US" b="1" dirty="0"/>
              <a:t>Preservation of Natural Appearance:</a:t>
            </a:r>
          </a:p>
          <a:p>
            <a:pPr marL="742950" lvl="1" indent="-285750">
              <a:lnSpc>
                <a:spcPct val="150000"/>
              </a:lnSpc>
            </a:pPr>
            <a:r>
              <a:rPr lang="en-US" sz="1800" dirty="0"/>
              <a:t>CLAHE better preserves natural tones and textures.</a:t>
            </a:r>
            <a:endParaRPr lang="en-US" sz="1800" b="1" dirty="0"/>
          </a:p>
          <a:p>
            <a:pPr marL="742950" lvl="1" indent="-285750">
              <a:lnSpc>
                <a:spcPct val="150000"/>
              </a:lnSpc>
            </a:pPr>
            <a:r>
              <a:rPr lang="en-US" sz="1800" dirty="0"/>
              <a:t>HE may introduce over-saturation and unnatural contrasts.</a:t>
            </a:r>
          </a:p>
        </p:txBody>
      </p:sp>
    </p:spTree>
    <p:extLst>
      <p:ext uri="{BB962C8B-B14F-4D97-AF65-F5344CB8AC3E}">
        <p14:creationId xmlns:p14="http://schemas.microsoft.com/office/powerpoint/2010/main" val="244542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F454C-DBEC-B38C-7002-7ABFF8F141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35847D-FDB2-50F8-6221-EDB7E52D5039}"/>
              </a:ext>
            </a:extLst>
          </p:cNvPr>
          <p:cNvSpPr>
            <a:spLocks noGrp="1"/>
          </p:cNvSpPr>
          <p:nvPr>
            <p:ph type="title"/>
          </p:nvPr>
        </p:nvSpPr>
        <p:spPr/>
        <p:txBody>
          <a:bodyPr>
            <a:normAutofit/>
          </a:bodyPr>
          <a:lstStyle/>
          <a:p>
            <a:r>
              <a:rPr lang="en-US" sz="4200" b="1" dirty="0"/>
              <a:t>Conclusion</a:t>
            </a:r>
          </a:p>
        </p:txBody>
      </p:sp>
      <p:sp>
        <p:nvSpPr>
          <p:cNvPr id="5" name="Text Placeholder 4">
            <a:extLst>
              <a:ext uri="{FF2B5EF4-FFF2-40B4-BE49-F238E27FC236}">
                <a16:creationId xmlns:a16="http://schemas.microsoft.com/office/drawing/2014/main" id="{D5772677-4423-0197-B849-1BB2298265D3}"/>
              </a:ext>
            </a:extLst>
          </p:cNvPr>
          <p:cNvSpPr>
            <a:spLocks noGrp="1"/>
          </p:cNvSpPr>
          <p:nvPr>
            <p:ph type="body" idx="1"/>
          </p:nvPr>
        </p:nvSpPr>
        <p:spPr/>
        <p:txBody>
          <a:bodyPr>
            <a:normAutofit/>
          </a:bodyPr>
          <a:lstStyle/>
          <a:p>
            <a:pPr marL="285750" indent="-285750">
              <a:lnSpc>
                <a:spcPct val="150000"/>
              </a:lnSpc>
            </a:pPr>
            <a:r>
              <a:rPr lang="en-US" b="1" dirty="0">
                <a:latin typeface="Century Schoolbook" panose="02040604050505020304" pitchFamily="18" charset="0"/>
              </a:rPr>
              <a:t>Color Images:</a:t>
            </a:r>
          </a:p>
          <a:p>
            <a:pPr marL="742950" lvl="1" indent="-285750">
              <a:lnSpc>
                <a:spcPct val="150000"/>
              </a:lnSpc>
            </a:pPr>
            <a:r>
              <a:rPr kumimoji="0" lang="en-US" altLang="en-US" sz="1800" i="0" u="none" strike="noStrike" cap="none" normalizeH="0" baseline="0" dirty="0">
                <a:ln>
                  <a:noFill/>
                </a:ln>
                <a:solidFill>
                  <a:schemeClr val="tx1"/>
                </a:solidFill>
                <a:effectLst/>
                <a:latin typeface="Century Schoolbook" panose="02040604050505020304" pitchFamily="18" charset="0"/>
              </a:rPr>
              <a:t>HE slightly outperforms CLAHE in PSNR and SSIM.</a:t>
            </a:r>
          </a:p>
          <a:p>
            <a:pPr marL="742950" lvl="1" indent="-285750">
              <a:lnSpc>
                <a:spcPct val="150000"/>
              </a:lnSpc>
            </a:pPr>
            <a:r>
              <a:rPr kumimoji="0" lang="en-US" altLang="en-US" sz="1800" i="0" u="none" strike="noStrike" cap="none" normalizeH="0" baseline="0" dirty="0">
                <a:ln>
                  <a:noFill/>
                </a:ln>
                <a:solidFill>
                  <a:schemeClr val="tx1"/>
                </a:solidFill>
                <a:effectLst/>
                <a:latin typeface="Century Schoolbook" panose="02040604050505020304" pitchFamily="18" charset="0"/>
              </a:rPr>
              <a:t>CLAHE preserves natural appearance and enhances local details.</a:t>
            </a:r>
          </a:p>
          <a:p>
            <a:pPr marL="742950" lvl="1" indent="-285750">
              <a:lnSpc>
                <a:spcPct val="150000"/>
              </a:lnSpc>
            </a:pPr>
            <a:r>
              <a:rPr kumimoji="0" lang="en-US" altLang="en-US" sz="1800" i="0" u="none" strike="noStrike" cap="none" normalizeH="0" baseline="0" dirty="0">
                <a:ln>
                  <a:noFill/>
                </a:ln>
                <a:solidFill>
                  <a:schemeClr val="tx1"/>
                </a:solidFill>
                <a:effectLst/>
                <a:latin typeface="Century Schoolbook" panose="02040604050505020304" pitchFamily="18" charset="0"/>
              </a:rPr>
              <a:t>Choice depends on whether global contrast or naturalness is prioritized. </a:t>
            </a:r>
          </a:p>
          <a:p>
            <a:pPr marL="285750" indent="-285750">
              <a:lnSpc>
                <a:spcPct val="150000"/>
              </a:lnSpc>
            </a:pPr>
            <a:r>
              <a:rPr lang="en-US" b="1" dirty="0">
                <a:latin typeface="Century Schoolbook" panose="02040604050505020304" pitchFamily="18" charset="0"/>
              </a:rPr>
              <a:t>Grayscale Images:</a:t>
            </a:r>
          </a:p>
          <a:p>
            <a:pPr marL="742950" lvl="1" indent="-285750">
              <a:lnSpc>
                <a:spcPct val="150000"/>
              </a:lnSpc>
            </a:pPr>
            <a:r>
              <a:rPr lang="en-US" sz="1800" dirty="0">
                <a:latin typeface="Century Schoolbook" panose="02040604050505020304" pitchFamily="18" charset="0"/>
              </a:rPr>
              <a:t>Both methods yield similar quantitative results.</a:t>
            </a:r>
          </a:p>
          <a:p>
            <a:pPr marL="742950" lvl="1" indent="-285750">
              <a:lnSpc>
                <a:spcPct val="150000"/>
              </a:lnSpc>
            </a:pPr>
            <a:r>
              <a:rPr lang="en-US" sz="1800" dirty="0">
                <a:latin typeface="Century Schoolbook" panose="02040604050505020304" pitchFamily="18" charset="0"/>
              </a:rPr>
              <a:t>CLAHE provides better qualitative enhancement without over-intensification.</a:t>
            </a:r>
          </a:p>
          <a:p>
            <a:pPr marL="742950" lvl="1" indent="-285750">
              <a:lnSpc>
                <a:spcPct val="150000"/>
              </a:lnSpc>
            </a:pPr>
            <a:endParaRPr lang="en-US" dirty="0"/>
          </a:p>
        </p:txBody>
      </p:sp>
    </p:spTree>
    <p:extLst>
      <p:ext uri="{BB962C8B-B14F-4D97-AF65-F5344CB8AC3E}">
        <p14:creationId xmlns:p14="http://schemas.microsoft.com/office/powerpoint/2010/main" val="427167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76E0-D66F-D28C-E0C0-578459987B0C}"/>
              </a:ext>
            </a:extLst>
          </p:cNvPr>
          <p:cNvSpPr>
            <a:spLocks noGrp="1"/>
          </p:cNvSpPr>
          <p:nvPr>
            <p:ph type="title"/>
          </p:nvPr>
        </p:nvSpPr>
        <p:spPr/>
        <p:txBody>
          <a:bodyPr/>
          <a:lstStyle/>
          <a:p>
            <a:r>
              <a:rPr lang="en-US" b="1" dirty="0"/>
              <a:t>Implications</a:t>
            </a:r>
          </a:p>
        </p:txBody>
      </p:sp>
      <p:sp>
        <p:nvSpPr>
          <p:cNvPr id="3" name="Text Placeholder 2">
            <a:extLst>
              <a:ext uri="{FF2B5EF4-FFF2-40B4-BE49-F238E27FC236}">
                <a16:creationId xmlns:a16="http://schemas.microsoft.com/office/drawing/2014/main" id="{B8D689E1-B21D-B4A9-D3FC-3F1E6546A1CE}"/>
              </a:ext>
            </a:extLst>
          </p:cNvPr>
          <p:cNvSpPr>
            <a:spLocks noGrp="1"/>
          </p:cNvSpPr>
          <p:nvPr>
            <p:ph type="body" idx="1"/>
          </p:nvPr>
        </p:nvSpPr>
        <p:spPr/>
        <p:txBody>
          <a:bodyPr>
            <a:normAutofit lnSpcReduction="10000"/>
          </a:bodyPr>
          <a:lstStyle/>
          <a:p>
            <a:pPr>
              <a:lnSpc>
                <a:spcPct val="150000"/>
              </a:lnSpc>
            </a:pPr>
            <a:r>
              <a:rPr lang="en-US" b="1" dirty="0"/>
              <a:t>Method Selection:</a:t>
            </a:r>
          </a:p>
          <a:p>
            <a:pPr lvl="1">
              <a:lnSpc>
                <a:spcPct val="150000"/>
              </a:lnSpc>
            </a:pPr>
            <a:r>
              <a:rPr lang="en-US" sz="1800" b="1" dirty="0"/>
              <a:t>For Color Images:</a:t>
            </a:r>
          </a:p>
          <a:p>
            <a:pPr lvl="2">
              <a:lnSpc>
                <a:spcPct val="150000"/>
              </a:lnSpc>
            </a:pPr>
            <a:r>
              <a:rPr lang="en-US" sz="1800" dirty="0"/>
              <a:t>Use CLAHE for preserving natural tones and enhancing local details.</a:t>
            </a:r>
            <a:endParaRPr lang="en-US" sz="1800" b="1" dirty="0"/>
          </a:p>
          <a:p>
            <a:pPr lvl="2">
              <a:lnSpc>
                <a:spcPct val="150000"/>
              </a:lnSpc>
            </a:pPr>
            <a:r>
              <a:rPr lang="en-US" sz="1800" dirty="0"/>
              <a:t>HE suitable for global contrast enhancement.</a:t>
            </a:r>
            <a:endParaRPr lang="en-US" sz="1800" b="1" dirty="0"/>
          </a:p>
          <a:p>
            <a:pPr lvl="1">
              <a:lnSpc>
                <a:spcPct val="150000"/>
              </a:lnSpc>
            </a:pPr>
            <a:r>
              <a:rPr lang="en-US" sz="1800" b="1" dirty="0"/>
              <a:t>For Grayscale Images</a:t>
            </a:r>
            <a:r>
              <a:rPr lang="en-US" sz="1800" dirty="0"/>
              <a:t>:</a:t>
            </a:r>
            <a:endParaRPr lang="en-US" sz="1800" b="1" dirty="0"/>
          </a:p>
          <a:p>
            <a:pPr lvl="2">
              <a:lnSpc>
                <a:spcPct val="150000"/>
              </a:lnSpc>
            </a:pPr>
            <a:r>
              <a:rPr lang="en-US" sz="1800" dirty="0"/>
              <a:t>CLAHE recommended for balanced enhancement.</a:t>
            </a:r>
            <a:endParaRPr lang="en-US" sz="1800" b="1" dirty="0"/>
          </a:p>
          <a:p>
            <a:pPr>
              <a:lnSpc>
                <a:spcPct val="150000"/>
              </a:lnSpc>
            </a:pPr>
            <a:r>
              <a:rPr lang="en-US" b="1" dirty="0"/>
              <a:t>Enhancement Effectiveness:</a:t>
            </a:r>
          </a:p>
          <a:p>
            <a:pPr lvl="1">
              <a:lnSpc>
                <a:spcPct val="150000"/>
              </a:lnSpc>
            </a:pPr>
            <a:r>
              <a:rPr lang="en-US" sz="1800" dirty="0"/>
              <a:t>CLAHE's balanced enhancement is valuable for detailed analysis.</a:t>
            </a:r>
            <a:endParaRPr lang="en-US" sz="1800" b="1" dirty="0"/>
          </a:p>
        </p:txBody>
      </p:sp>
    </p:spTree>
    <p:extLst>
      <p:ext uri="{BB962C8B-B14F-4D97-AF65-F5344CB8AC3E}">
        <p14:creationId xmlns:p14="http://schemas.microsoft.com/office/powerpoint/2010/main" val="166141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C502-FFC4-1655-C141-C28B549B6B00}"/>
              </a:ext>
            </a:extLst>
          </p:cNvPr>
          <p:cNvSpPr>
            <a:spLocks noGrp="1"/>
          </p:cNvSpPr>
          <p:nvPr>
            <p:ph type="title"/>
          </p:nvPr>
        </p:nvSpPr>
        <p:spPr/>
        <p:txBody>
          <a:bodyPr/>
          <a:lstStyle/>
          <a:p>
            <a:r>
              <a:rPr lang="en-US" b="1" dirty="0"/>
              <a:t>Limitations</a:t>
            </a:r>
          </a:p>
        </p:txBody>
      </p:sp>
      <p:sp>
        <p:nvSpPr>
          <p:cNvPr id="3" name="Text Placeholder 2">
            <a:extLst>
              <a:ext uri="{FF2B5EF4-FFF2-40B4-BE49-F238E27FC236}">
                <a16:creationId xmlns:a16="http://schemas.microsoft.com/office/drawing/2014/main" id="{82206338-CD65-ADAD-D685-E80759758398}"/>
              </a:ext>
            </a:extLst>
          </p:cNvPr>
          <p:cNvSpPr>
            <a:spLocks noGrp="1"/>
          </p:cNvSpPr>
          <p:nvPr>
            <p:ph type="body" idx="1"/>
          </p:nvPr>
        </p:nvSpPr>
        <p:spPr/>
        <p:txBody>
          <a:bodyPr>
            <a:normAutofit/>
          </a:bodyPr>
          <a:lstStyle/>
          <a:p>
            <a:pPr>
              <a:lnSpc>
                <a:spcPct val="150000"/>
              </a:lnSpc>
            </a:pPr>
            <a:r>
              <a:rPr lang="en-US" b="1" dirty="0"/>
              <a:t>Dataset Resolution</a:t>
            </a:r>
            <a:r>
              <a:rPr lang="en-US" dirty="0"/>
              <a:t>:</a:t>
            </a:r>
          </a:p>
          <a:p>
            <a:pPr lvl="1">
              <a:lnSpc>
                <a:spcPct val="150000"/>
              </a:lnSpc>
            </a:pPr>
            <a:r>
              <a:rPr lang="en-US" sz="1800" dirty="0"/>
              <a:t>Small image size (256×256 pixels) may limit generalizability.</a:t>
            </a:r>
          </a:p>
          <a:p>
            <a:pPr lvl="1">
              <a:lnSpc>
                <a:spcPct val="150000"/>
              </a:lnSpc>
            </a:pPr>
            <a:r>
              <a:rPr lang="en-US" sz="1800" dirty="0"/>
              <a:t>Affects effectiveness of enhancement techniques.</a:t>
            </a:r>
          </a:p>
          <a:p>
            <a:pPr>
              <a:lnSpc>
                <a:spcPct val="150000"/>
              </a:lnSpc>
            </a:pPr>
            <a:r>
              <a:rPr lang="en-US" b="1" dirty="0"/>
              <a:t>Metric Sensitivity:</a:t>
            </a:r>
          </a:p>
          <a:p>
            <a:pPr lvl="1">
              <a:lnSpc>
                <a:spcPct val="150000"/>
              </a:lnSpc>
            </a:pPr>
            <a:r>
              <a:rPr lang="en-US" sz="1800" dirty="0"/>
              <a:t>PSNR and SSIM may not fully capture perceptual quality.</a:t>
            </a:r>
          </a:p>
          <a:p>
            <a:pPr lvl="1">
              <a:lnSpc>
                <a:spcPct val="150000"/>
              </a:lnSpc>
            </a:pPr>
            <a:r>
              <a:rPr lang="en-US" sz="1800" dirty="0"/>
              <a:t>Additional metrics or subjective evaluations needed.</a:t>
            </a:r>
          </a:p>
        </p:txBody>
      </p:sp>
    </p:spTree>
    <p:extLst>
      <p:ext uri="{BB962C8B-B14F-4D97-AF65-F5344CB8AC3E}">
        <p14:creationId xmlns:p14="http://schemas.microsoft.com/office/powerpoint/2010/main" val="406484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b="1" dirty="0"/>
              <a:t>References</a:t>
            </a:r>
            <a:endParaRPr b="1" dirty="0"/>
          </a:p>
        </p:txBody>
      </p:sp>
      <p:sp>
        <p:nvSpPr>
          <p:cNvPr id="133" name="Google Shape;133;p20"/>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285750" indent="-285750">
              <a:lnSpc>
                <a:spcPct val="150000"/>
              </a:lnSpc>
              <a:spcBef>
                <a:spcPts val="0"/>
              </a:spcBef>
            </a:pPr>
            <a:r>
              <a:rPr lang="en-US" dirty="0" err="1"/>
              <a:t>Zuiderveld</a:t>
            </a:r>
            <a:r>
              <a:rPr lang="en-US" dirty="0"/>
              <a:t>, K. (1994). Contrast Limited Adaptive Histogram Equalization. In </a:t>
            </a:r>
            <a:r>
              <a:rPr lang="en-US" i="1" dirty="0"/>
              <a:t>P. S. </a:t>
            </a:r>
            <a:r>
              <a:rPr lang="en-US" i="1" dirty="0" err="1"/>
              <a:t>Heckbert</a:t>
            </a:r>
            <a:r>
              <a:rPr lang="en-US" i="1" dirty="0"/>
              <a:t> (Ed.), Graphics gems IV</a:t>
            </a:r>
            <a:r>
              <a:rPr lang="en-US" dirty="0"/>
              <a:t> (pp. 474-485). Academic Press.</a:t>
            </a:r>
          </a:p>
          <a:p>
            <a:pPr marL="285750" indent="-285750">
              <a:lnSpc>
                <a:spcPct val="150000"/>
              </a:lnSpc>
              <a:spcBef>
                <a:spcPts val="0"/>
              </a:spcBef>
            </a:pPr>
            <a:endParaRPr lang="en-US" dirty="0"/>
          </a:p>
          <a:p>
            <a:pPr marL="285750" indent="-285750">
              <a:lnSpc>
                <a:spcPct val="150000"/>
              </a:lnSpc>
              <a:spcBef>
                <a:spcPts val="0"/>
              </a:spcBef>
            </a:pPr>
            <a:r>
              <a:rPr lang="en-US" dirty="0" err="1"/>
              <a:t>Landgrebe</a:t>
            </a:r>
            <a:r>
              <a:rPr lang="en-US" dirty="0"/>
              <a:t>, D. (2003). </a:t>
            </a:r>
            <a:r>
              <a:rPr lang="en-US" i="1" dirty="0"/>
              <a:t>Signal Theory Methods in Multispectral Remote Sensing</a:t>
            </a:r>
            <a:r>
              <a:rPr lang="en-US" dirty="0"/>
              <a:t>. John Wiley &amp; Sons.</a:t>
            </a:r>
          </a:p>
          <a:p>
            <a:pPr marL="285750" indent="-285750">
              <a:lnSpc>
                <a:spcPct val="150000"/>
              </a:lnSpc>
              <a:spcBef>
                <a:spcPts val="0"/>
              </a:spcBef>
            </a:pPr>
            <a:endParaRPr lang="en-US" dirty="0"/>
          </a:p>
          <a:p>
            <a:pPr marL="285750" indent="-285750">
              <a:lnSpc>
                <a:spcPct val="150000"/>
              </a:lnSpc>
              <a:spcBef>
                <a:spcPts val="0"/>
              </a:spcBef>
            </a:pPr>
            <a:r>
              <a:rPr lang="en-US" dirty="0"/>
              <a:t>Mather, P. M., &amp; Tso, B. (2016). </a:t>
            </a:r>
            <a:r>
              <a:rPr lang="en-US" i="1" dirty="0"/>
              <a:t>Classification Methods for Remotely Sensed Data</a:t>
            </a:r>
            <a:r>
              <a:rPr lang="en-US" dirty="0"/>
              <a:t> (2nd ed.). CRC Press.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0CAE-6560-450D-F965-BAD075201544}"/>
              </a:ext>
            </a:extLst>
          </p:cNvPr>
          <p:cNvSpPr>
            <a:spLocks noGrp="1"/>
          </p:cNvSpPr>
          <p:nvPr>
            <p:ph type="ctrTitle"/>
          </p:nvPr>
        </p:nvSpPr>
        <p:spPr>
          <a:xfrm>
            <a:off x="1261872" y="758952"/>
            <a:ext cx="9418320" cy="3017520"/>
          </a:xfrm>
        </p:spPr>
        <p:txBody>
          <a:bodyPr/>
          <a:lstStyle/>
          <a:p>
            <a:pPr algn="ctr"/>
            <a:r>
              <a:rPr lang="en-US" dirty="0"/>
              <a:t>Thanks!</a:t>
            </a:r>
          </a:p>
        </p:txBody>
      </p:sp>
      <p:sp>
        <p:nvSpPr>
          <p:cNvPr id="3" name="Text Placeholder 2">
            <a:extLst>
              <a:ext uri="{FF2B5EF4-FFF2-40B4-BE49-F238E27FC236}">
                <a16:creationId xmlns:a16="http://schemas.microsoft.com/office/drawing/2014/main" id="{770F64CF-EBC2-AFD9-37FC-634E2207DD1D}"/>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25766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Agenda:</a:t>
            </a:r>
            <a:endParaRPr/>
          </a:p>
        </p:txBody>
      </p:sp>
      <p:sp>
        <p:nvSpPr>
          <p:cNvPr id="109" name="Google Shape;109;p16"/>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95000"/>
              </a:lnSpc>
              <a:spcBef>
                <a:spcPts val="0"/>
              </a:spcBef>
              <a:spcAft>
                <a:spcPts val="0"/>
              </a:spcAft>
              <a:buSzPts val="1600"/>
              <a:buChar char="•"/>
            </a:pPr>
            <a:r>
              <a:rPr lang="en-US" dirty="0"/>
              <a:t>Slide 3: Abstract</a:t>
            </a:r>
            <a:endParaRPr dirty="0"/>
          </a:p>
          <a:p>
            <a:pPr marL="182880" lvl="0" indent="-182880" algn="l" rtl="0">
              <a:lnSpc>
                <a:spcPct val="95000"/>
              </a:lnSpc>
              <a:spcBef>
                <a:spcPts val="1600"/>
              </a:spcBef>
              <a:spcAft>
                <a:spcPts val="0"/>
              </a:spcAft>
              <a:buSzPts val="1600"/>
              <a:buChar char="•"/>
            </a:pPr>
            <a:r>
              <a:rPr lang="en-US" dirty="0"/>
              <a:t>Slide 4 - 6 : Introduction, Background, Problem Statement and Objectives</a:t>
            </a:r>
            <a:endParaRPr dirty="0"/>
          </a:p>
          <a:p>
            <a:pPr marL="182880" lvl="0" indent="-182880" algn="l" rtl="0">
              <a:lnSpc>
                <a:spcPct val="95000"/>
              </a:lnSpc>
              <a:spcBef>
                <a:spcPts val="1700"/>
              </a:spcBef>
              <a:spcAft>
                <a:spcPts val="0"/>
              </a:spcAft>
              <a:buSzPts val="1600"/>
              <a:buFont typeface="Arial "/>
              <a:buChar char="•"/>
            </a:pPr>
            <a:r>
              <a:rPr lang="en-US" dirty="0"/>
              <a:t>Slide 7: Literature Review</a:t>
            </a:r>
          </a:p>
          <a:p>
            <a:pPr marL="182880" lvl="0" indent="-182880" algn="l" rtl="0">
              <a:lnSpc>
                <a:spcPct val="95000"/>
              </a:lnSpc>
              <a:spcBef>
                <a:spcPts val="1700"/>
              </a:spcBef>
              <a:spcAft>
                <a:spcPts val="0"/>
              </a:spcAft>
              <a:buSzPts val="1600"/>
              <a:buFont typeface="Arial "/>
              <a:buChar char="•"/>
            </a:pPr>
            <a:r>
              <a:rPr lang="en-US" dirty="0"/>
              <a:t>Slide 8: Dataset Description</a:t>
            </a:r>
          </a:p>
          <a:p>
            <a:pPr marL="182880" lvl="0" indent="-182880" algn="l" rtl="0">
              <a:lnSpc>
                <a:spcPct val="95000"/>
              </a:lnSpc>
              <a:spcBef>
                <a:spcPts val="1700"/>
              </a:spcBef>
              <a:spcAft>
                <a:spcPts val="0"/>
              </a:spcAft>
              <a:buSzPts val="1600"/>
              <a:buFont typeface="Arial "/>
              <a:buChar char="•"/>
            </a:pPr>
            <a:r>
              <a:rPr lang="en-US" dirty="0"/>
              <a:t>Slide 9: Implementation and Methodology</a:t>
            </a:r>
          </a:p>
          <a:p>
            <a:pPr marL="182880" lvl="0" indent="-182880" algn="l" rtl="0">
              <a:lnSpc>
                <a:spcPct val="95000"/>
              </a:lnSpc>
              <a:spcBef>
                <a:spcPts val="1700"/>
              </a:spcBef>
              <a:spcAft>
                <a:spcPts val="0"/>
              </a:spcAft>
              <a:buSzPts val="1600"/>
              <a:buFont typeface="Arial "/>
              <a:buChar char="•"/>
            </a:pPr>
            <a:r>
              <a:rPr lang="en-US" dirty="0"/>
              <a:t>Slide 10: Performance Metrics Calculation</a:t>
            </a:r>
          </a:p>
          <a:p>
            <a:pPr marL="182880" lvl="0" indent="-182880" algn="l" rtl="0">
              <a:lnSpc>
                <a:spcPct val="95000"/>
              </a:lnSpc>
              <a:spcBef>
                <a:spcPts val="1700"/>
              </a:spcBef>
              <a:spcAft>
                <a:spcPts val="0"/>
              </a:spcAft>
              <a:buSzPts val="1600"/>
              <a:buFont typeface="Arial "/>
              <a:buChar char="•"/>
            </a:pPr>
            <a:r>
              <a:rPr lang="en-US" dirty="0"/>
              <a:t>Slide 11: Data Storage and Analysis</a:t>
            </a:r>
          </a:p>
          <a:p>
            <a:pPr marL="182880" lvl="0" indent="-182880" algn="l" rtl="0">
              <a:lnSpc>
                <a:spcPct val="95000"/>
              </a:lnSpc>
              <a:spcBef>
                <a:spcPts val="1700"/>
              </a:spcBef>
              <a:spcAft>
                <a:spcPts val="0"/>
              </a:spcAft>
              <a:buSzPts val="1600"/>
              <a:buFont typeface="Arial "/>
              <a:buChar char="•"/>
            </a:pPr>
            <a:r>
              <a:rPr lang="en-US" dirty="0"/>
              <a:t>Slide 12 - 14: Results</a:t>
            </a:r>
          </a:p>
          <a:p>
            <a:pPr marL="182880" lvl="0" indent="-182880" algn="l" rtl="0">
              <a:lnSpc>
                <a:spcPct val="95000"/>
              </a:lnSpc>
              <a:spcBef>
                <a:spcPts val="1700"/>
              </a:spcBef>
              <a:spcAft>
                <a:spcPts val="0"/>
              </a:spcAft>
              <a:buSzPts val="1600"/>
              <a:buFont typeface="Arial "/>
              <a:buChar char="•"/>
            </a:pPr>
            <a:r>
              <a:rPr lang="en-US" dirty="0"/>
              <a:t>Slide 15 - 17: Conclusion, Implications and Limitations</a:t>
            </a:r>
            <a:endParaRPr dirty="0"/>
          </a:p>
          <a:p>
            <a:pPr marL="182880" lvl="0" indent="-182880" algn="l" rtl="0">
              <a:lnSpc>
                <a:spcPct val="95000"/>
              </a:lnSpc>
              <a:spcBef>
                <a:spcPts val="1600"/>
              </a:spcBef>
              <a:spcAft>
                <a:spcPts val="0"/>
              </a:spcAft>
              <a:buSzPts val="1600"/>
              <a:buFont typeface="Arial "/>
              <a:buChar char="•"/>
            </a:pPr>
            <a:r>
              <a:rPr lang="en-US" dirty="0"/>
              <a:t>Slide 18: 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a:buSzPts val="4400"/>
            </a:pPr>
            <a:r>
              <a:rPr lang="en-US" b="1" dirty="0"/>
              <a:t>Abstract</a:t>
            </a:r>
            <a:endParaRPr dirty="0"/>
          </a:p>
        </p:txBody>
      </p:sp>
      <p:sp>
        <p:nvSpPr>
          <p:cNvPr id="115" name="Google Shape;115;p17"/>
          <p:cNvSpPr txBox="1">
            <a:spLocks noGrp="1"/>
          </p:cNvSpPr>
          <p:nvPr>
            <p:ph type="body" idx="1"/>
          </p:nvPr>
        </p:nvSpPr>
        <p:spPr>
          <a:xfrm>
            <a:off x="109728" y="1691322"/>
            <a:ext cx="6099048" cy="4800918"/>
          </a:xfrm>
          <a:prstGeom prst="rect">
            <a:avLst/>
          </a:prstGeom>
          <a:noFill/>
          <a:ln>
            <a:noFill/>
          </a:ln>
        </p:spPr>
        <p:txBody>
          <a:bodyPr spcFirstLastPara="1" wrap="square" lIns="91425" tIns="45700" rIns="91425" bIns="45700" anchor="t" anchorCtr="0">
            <a:normAutofit/>
          </a:bodyPr>
          <a:lstStyle/>
          <a:p>
            <a:r>
              <a:rPr lang="en-US" dirty="0"/>
              <a:t>Satellite imagery is crucial for applications like urban planning, environmental monitoring, and disaster management.</a:t>
            </a:r>
          </a:p>
          <a:p>
            <a:r>
              <a:rPr lang="en-US" dirty="0"/>
              <a:t>Enhancing contrast and visibility is essential for accurate analysis.</a:t>
            </a:r>
          </a:p>
          <a:p>
            <a:r>
              <a:rPr lang="en-US" dirty="0"/>
              <a:t>This study explores Global Histogram Equalization (HE) and Contrast-Limited Adaptive Histogram Equalization (CLAHE) on both grayscale and color satellite images.</a:t>
            </a:r>
          </a:p>
          <a:p>
            <a:r>
              <a:rPr lang="en-US" b="1" dirty="0"/>
              <a:t>Dataset</a:t>
            </a:r>
            <a:r>
              <a:rPr lang="en-US" dirty="0"/>
              <a:t>: RSI-CB256 from Kaggle (5,631 images across four classes).</a:t>
            </a:r>
          </a:p>
          <a:p>
            <a:r>
              <a:rPr lang="en-US" b="1" dirty="0"/>
              <a:t>Metrics Used</a:t>
            </a:r>
            <a:r>
              <a:rPr lang="en-US" dirty="0"/>
              <a:t>: Peak Signal-to-Noise Ratio (PSNR) and Structural Similarity Index (SSIM).</a:t>
            </a:r>
            <a:endParaRPr lang="en-US" sz="1800" dirty="0"/>
          </a:p>
          <a:p>
            <a:pPr marL="0" lvl="0" indent="0" algn="l" rtl="0">
              <a:lnSpc>
                <a:spcPct val="95000"/>
              </a:lnSpc>
              <a:spcBef>
                <a:spcPts val="0"/>
              </a:spcBef>
              <a:spcAft>
                <a:spcPts val="0"/>
              </a:spcAft>
              <a:buSzPts val="1920"/>
              <a:buNone/>
            </a:pPr>
            <a:endParaRPr dirty="0"/>
          </a:p>
          <a:p>
            <a:pPr marL="182880" lvl="0" indent="-60959" algn="l" rtl="0">
              <a:lnSpc>
                <a:spcPct val="95000"/>
              </a:lnSpc>
              <a:spcBef>
                <a:spcPts val="1600"/>
              </a:spcBef>
              <a:spcAft>
                <a:spcPts val="0"/>
              </a:spcAft>
              <a:buSzPts val="1920"/>
              <a:buNone/>
            </a:pPr>
            <a:endParaRPr sz="2400" dirty="0"/>
          </a:p>
        </p:txBody>
      </p:sp>
      <p:pic>
        <p:nvPicPr>
          <p:cNvPr id="12" name="Picture 11" descr="Aerial view of a land and water&#10;&#10;Description automatically generated">
            <a:extLst>
              <a:ext uri="{FF2B5EF4-FFF2-40B4-BE49-F238E27FC236}">
                <a16:creationId xmlns:a16="http://schemas.microsoft.com/office/drawing/2014/main" id="{B9E97364-F314-2C00-E8AF-1F5B59B19C19}"/>
              </a:ext>
            </a:extLst>
          </p:cNvPr>
          <p:cNvPicPr>
            <a:picLocks noChangeAspect="1"/>
          </p:cNvPicPr>
          <p:nvPr/>
        </p:nvPicPr>
        <p:blipFill>
          <a:blip r:embed="rId3"/>
          <a:stretch>
            <a:fillRect/>
          </a:stretch>
        </p:blipFill>
        <p:spPr>
          <a:xfrm>
            <a:off x="6306669" y="1510808"/>
            <a:ext cx="4647843" cy="5161947"/>
          </a:xfrm>
          <a:prstGeom prst="rect">
            <a:avLst/>
          </a:prstGeom>
        </p:spPr>
      </p:pic>
    </p:spTree>
    <p:extLst>
      <p:ext uri="{BB962C8B-B14F-4D97-AF65-F5344CB8AC3E}">
        <p14:creationId xmlns:p14="http://schemas.microsoft.com/office/powerpoint/2010/main" val="73094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b="1" dirty="0"/>
              <a:t>Introduction</a:t>
            </a:r>
          </a:p>
        </p:txBody>
      </p:sp>
      <p:sp>
        <p:nvSpPr>
          <p:cNvPr id="121" name="Google Shape;121;p18"/>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457200" lvl="0" indent="-381000" algn="l" rtl="0">
              <a:lnSpc>
                <a:spcPct val="95000"/>
              </a:lnSpc>
              <a:spcBef>
                <a:spcPts val="1600"/>
              </a:spcBef>
              <a:spcAft>
                <a:spcPts val="0"/>
              </a:spcAft>
              <a:buSzPts val="2400"/>
              <a:buChar char="•"/>
            </a:pPr>
            <a:r>
              <a:rPr lang="en-US" b="1" dirty="0"/>
              <a:t>Importance of Satellite Imagery</a:t>
            </a:r>
            <a:r>
              <a:rPr lang="en-US" dirty="0"/>
              <a:t>: </a:t>
            </a:r>
            <a:endParaRPr dirty="0"/>
          </a:p>
          <a:p>
            <a:pPr lvl="1" indent="-381000">
              <a:lnSpc>
                <a:spcPct val="95000"/>
              </a:lnSpc>
              <a:spcBef>
                <a:spcPts val="1600"/>
              </a:spcBef>
              <a:buSzPts val="2400"/>
              <a:buChar char="•"/>
            </a:pPr>
            <a:r>
              <a:rPr lang="en-US" sz="1800" dirty="0"/>
              <a:t>Critical for urban planning, environmental monitoring, disaster management.</a:t>
            </a:r>
          </a:p>
          <a:p>
            <a:pPr lvl="1" indent="-381000">
              <a:lnSpc>
                <a:spcPct val="95000"/>
              </a:lnSpc>
              <a:spcBef>
                <a:spcPts val="1600"/>
              </a:spcBef>
              <a:buSzPts val="2400"/>
              <a:buChar char="•"/>
            </a:pPr>
            <a:r>
              <a:rPr lang="en-US" sz="1800" b="1" dirty="0"/>
              <a:t> </a:t>
            </a:r>
            <a:r>
              <a:rPr lang="en-US" sz="1800" dirty="0"/>
              <a:t>Clarity and contrast are vital for accurate interpretation.</a:t>
            </a:r>
            <a:endParaRPr lang="en-US" sz="1800" b="1" dirty="0"/>
          </a:p>
          <a:p>
            <a:pPr marL="457200" lvl="0" indent="-381000" algn="l" rtl="0">
              <a:lnSpc>
                <a:spcPct val="95000"/>
              </a:lnSpc>
              <a:spcBef>
                <a:spcPts val="1600"/>
              </a:spcBef>
              <a:spcAft>
                <a:spcPts val="0"/>
              </a:spcAft>
              <a:buSzPts val="2400"/>
              <a:buChar char="•"/>
            </a:pPr>
            <a:r>
              <a:rPr lang="en-US" b="1" dirty="0"/>
              <a:t>Challenges: </a:t>
            </a:r>
          </a:p>
          <a:p>
            <a:pPr lvl="1" indent="-381000">
              <a:lnSpc>
                <a:spcPct val="95000"/>
              </a:lnSpc>
              <a:spcBef>
                <a:spcPts val="1600"/>
              </a:spcBef>
              <a:buSzPts val="2400"/>
              <a:buChar char="•"/>
            </a:pPr>
            <a:r>
              <a:rPr lang="en-US" sz="1800" dirty="0"/>
              <a:t>Low contrast due to atmospheric conditions and sensor limitations.</a:t>
            </a:r>
          </a:p>
          <a:p>
            <a:pPr marL="419100">
              <a:spcBef>
                <a:spcPts val="1600"/>
              </a:spcBef>
              <a:buSzPts val="2400"/>
            </a:pPr>
            <a:r>
              <a:rPr lang="en-US" b="1" dirty="0"/>
              <a:t>Solution</a:t>
            </a:r>
            <a:r>
              <a:rPr lang="en-US" sz="2200" b="1" dirty="0"/>
              <a:t>: </a:t>
            </a:r>
          </a:p>
          <a:p>
            <a:pPr marL="876300" lvl="1">
              <a:spcBef>
                <a:spcPts val="1600"/>
              </a:spcBef>
              <a:buSzPts val="2400"/>
              <a:buFont typeface="Arial" panose="020B0604020202020204" pitchFamily="34" charset="0"/>
              <a:buChar char="•"/>
            </a:pPr>
            <a:r>
              <a:rPr lang="en-US" sz="1800" dirty="0"/>
              <a:t>Applying histogram equalization techniques to enhance image contrast.</a:t>
            </a:r>
            <a:endParaRPr lang="en-US" sz="1800" b="1" dirty="0"/>
          </a:p>
          <a:p>
            <a:pPr marL="533400" lvl="1" indent="0">
              <a:lnSpc>
                <a:spcPct val="95000"/>
              </a:lnSpc>
              <a:spcBef>
                <a:spcPts val="1600"/>
              </a:spcBef>
              <a:buSzPts val="2400"/>
              <a:buNone/>
            </a:pPr>
            <a:endParaRPr lang="en-US" sz="1800" dirty="0"/>
          </a:p>
          <a:p>
            <a:pPr lvl="1" indent="-381000">
              <a:lnSpc>
                <a:spcPct val="95000"/>
              </a:lnSpc>
              <a:spcBef>
                <a:spcPts val="1600"/>
              </a:spcBef>
              <a:buSzPts val="2400"/>
              <a:buChar char="•"/>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03CE7-C3D2-64F4-E77F-7AEA0EDFE0E8}"/>
              </a:ext>
            </a:extLst>
          </p:cNvPr>
          <p:cNvSpPr>
            <a:spLocks noGrp="1"/>
          </p:cNvSpPr>
          <p:nvPr>
            <p:ph type="title"/>
          </p:nvPr>
        </p:nvSpPr>
        <p:spPr/>
        <p:txBody>
          <a:bodyPr/>
          <a:lstStyle/>
          <a:p>
            <a:r>
              <a:rPr lang="en-US" b="1" dirty="0"/>
              <a:t>Background</a:t>
            </a:r>
            <a:endParaRPr lang="en-US" dirty="0"/>
          </a:p>
        </p:txBody>
      </p:sp>
      <p:sp>
        <p:nvSpPr>
          <p:cNvPr id="5" name="Text Placeholder 4">
            <a:extLst>
              <a:ext uri="{FF2B5EF4-FFF2-40B4-BE49-F238E27FC236}">
                <a16:creationId xmlns:a16="http://schemas.microsoft.com/office/drawing/2014/main" id="{A3A3A836-2F90-94B8-9E44-2E466FC59942}"/>
              </a:ext>
            </a:extLst>
          </p:cNvPr>
          <p:cNvSpPr>
            <a:spLocks noGrp="1"/>
          </p:cNvSpPr>
          <p:nvPr>
            <p:ph type="body" idx="1"/>
          </p:nvPr>
        </p:nvSpPr>
        <p:spPr/>
        <p:txBody>
          <a:bodyPr>
            <a:normAutofit/>
          </a:bodyPr>
          <a:lstStyle/>
          <a:p>
            <a:pPr marL="137160" indent="0">
              <a:lnSpc>
                <a:spcPct val="150000"/>
              </a:lnSpc>
              <a:buNone/>
            </a:pPr>
            <a:r>
              <a:rPr lang="en-US" b="1" dirty="0"/>
              <a:t>Global Histogram Equalization (GHE):</a:t>
            </a:r>
          </a:p>
          <a:p>
            <a:pPr lvl="1">
              <a:lnSpc>
                <a:spcPct val="150000"/>
              </a:lnSpc>
            </a:pPr>
            <a:r>
              <a:rPr lang="en-US" sz="1800" dirty="0"/>
              <a:t>Enhances contrast by redistributing image intensity values.</a:t>
            </a:r>
          </a:p>
          <a:p>
            <a:pPr lvl="1">
              <a:lnSpc>
                <a:spcPct val="150000"/>
              </a:lnSpc>
            </a:pPr>
            <a:r>
              <a:rPr lang="en-US" sz="1800" dirty="0"/>
              <a:t>Global HE considers the entire image.</a:t>
            </a:r>
          </a:p>
          <a:p>
            <a:pPr marL="137160" indent="0">
              <a:lnSpc>
                <a:spcPct val="150000"/>
              </a:lnSpc>
              <a:buNone/>
            </a:pPr>
            <a:r>
              <a:rPr lang="en-US" b="1" dirty="0"/>
              <a:t>Contrast-Limited Adaptive Histogram Equalization (CLAHE):</a:t>
            </a:r>
          </a:p>
          <a:p>
            <a:pPr lvl="1">
              <a:lnSpc>
                <a:spcPct val="150000"/>
              </a:lnSpc>
            </a:pPr>
            <a:r>
              <a:rPr lang="en-US" sz="1800" dirty="0"/>
              <a:t>Applies HE locally on small regions (tiles).</a:t>
            </a:r>
          </a:p>
          <a:p>
            <a:pPr lvl="1">
              <a:lnSpc>
                <a:spcPct val="150000"/>
              </a:lnSpc>
            </a:pPr>
            <a:r>
              <a:rPr lang="en-US" sz="1800" dirty="0"/>
              <a:t>Prevents over-enhancement of noise.</a:t>
            </a:r>
          </a:p>
        </p:txBody>
      </p:sp>
    </p:spTree>
    <p:extLst>
      <p:ext uri="{BB962C8B-B14F-4D97-AF65-F5344CB8AC3E}">
        <p14:creationId xmlns:p14="http://schemas.microsoft.com/office/powerpoint/2010/main" val="228280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20A639-0CBC-17C9-ECFB-C99FE96BD726}"/>
              </a:ext>
            </a:extLst>
          </p:cNvPr>
          <p:cNvSpPr>
            <a:spLocks noGrp="1"/>
          </p:cNvSpPr>
          <p:nvPr>
            <p:ph type="title"/>
          </p:nvPr>
        </p:nvSpPr>
        <p:spPr/>
        <p:txBody>
          <a:bodyPr>
            <a:normAutofit/>
          </a:bodyPr>
          <a:lstStyle/>
          <a:p>
            <a:r>
              <a:rPr lang="en-US" sz="4100" b="1" dirty="0"/>
              <a:t>Problem Statement and Objectives</a:t>
            </a:r>
            <a:endParaRPr lang="en-US" sz="4100" dirty="0"/>
          </a:p>
        </p:txBody>
      </p:sp>
      <p:sp>
        <p:nvSpPr>
          <p:cNvPr id="5" name="Text Placeholder 4">
            <a:extLst>
              <a:ext uri="{FF2B5EF4-FFF2-40B4-BE49-F238E27FC236}">
                <a16:creationId xmlns:a16="http://schemas.microsoft.com/office/drawing/2014/main" id="{0E15DB0F-C616-DBA7-9BC2-7DBA002B921B}"/>
              </a:ext>
            </a:extLst>
          </p:cNvPr>
          <p:cNvSpPr>
            <a:spLocks noGrp="1"/>
          </p:cNvSpPr>
          <p:nvPr>
            <p:ph type="body" idx="1"/>
          </p:nvPr>
        </p:nvSpPr>
        <p:spPr/>
        <p:txBody>
          <a:bodyPr>
            <a:normAutofit/>
          </a:bodyPr>
          <a:lstStyle/>
          <a:p>
            <a:pPr marL="137160" indent="0">
              <a:lnSpc>
                <a:spcPct val="150000"/>
              </a:lnSpc>
              <a:buNone/>
            </a:pPr>
            <a:r>
              <a:rPr lang="en-US" b="1" dirty="0"/>
              <a:t>Problem Statement:</a:t>
            </a:r>
          </a:p>
          <a:p>
            <a:pPr lvl="1">
              <a:lnSpc>
                <a:spcPct val="150000"/>
              </a:lnSpc>
            </a:pPr>
            <a:r>
              <a:rPr lang="en-US" sz="1800" dirty="0"/>
              <a:t>Low contrast in satellite images hinders terrain feature identification.</a:t>
            </a:r>
            <a:endParaRPr lang="en-US" sz="1800" b="1" dirty="0"/>
          </a:p>
          <a:p>
            <a:pPr marL="137160" indent="0">
              <a:lnSpc>
                <a:spcPct val="150000"/>
              </a:lnSpc>
              <a:buNone/>
            </a:pPr>
            <a:r>
              <a:rPr lang="en-US" b="1" dirty="0"/>
              <a:t>Main Objective:</a:t>
            </a:r>
          </a:p>
          <a:p>
            <a:pPr lvl="1">
              <a:lnSpc>
                <a:spcPct val="150000"/>
              </a:lnSpc>
            </a:pPr>
            <a:r>
              <a:rPr lang="en-US" sz="1800" dirty="0"/>
              <a:t>Enhance satellite image contrast using Global HE and CLAHE.</a:t>
            </a:r>
          </a:p>
          <a:p>
            <a:pPr marL="137160" indent="0">
              <a:lnSpc>
                <a:spcPct val="150000"/>
              </a:lnSpc>
              <a:buNone/>
            </a:pPr>
            <a:r>
              <a:rPr lang="en-US" b="1" dirty="0"/>
              <a:t>Specific Goals:</a:t>
            </a:r>
          </a:p>
          <a:p>
            <a:pPr lvl="1">
              <a:lnSpc>
                <a:spcPct val="150000"/>
              </a:lnSpc>
            </a:pPr>
            <a:r>
              <a:rPr lang="en-US" sz="1800" dirty="0"/>
              <a:t>Improve visibility of key features of the satellite image.</a:t>
            </a:r>
          </a:p>
          <a:p>
            <a:pPr lvl="1">
              <a:lnSpc>
                <a:spcPct val="150000"/>
              </a:lnSpc>
            </a:pPr>
            <a:r>
              <a:rPr lang="en-US" sz="1800" dirty="0"/>
              <a:t>Compare effectiveness across different terrains and conditions.</a:t>
            </a:r>
          </a:p>
          <a:p>
            <a:endParaRPr lang="en-US" dirty="0"/>
          </a:p>
        </p:txBody>
      </p:sp>
    </p:spTree>
    <p:extLst>
      <p:ext uri="{BB962C8B-B14F-4D97-AF65-F5344CB8AC3E}">
        <p14:creationId xmlns:p14="http://schemas.microsoft.com/office/powerpoint/2010/main" val="19637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63AB97-04D4-8BD5-181A-F0F40CE95BA4}"/>
              </a:ext>
            </a:extLst>
          </p:cNvPr>
          <p:cNvSpPr>
            <a:spLocks noGrp="1"/>
          </p:cNvSpPr>
          <p:nvPr>
            <p:ph type="title"/>
          </p:nvPr>
        </p:nvSpPr>
        <p:spPr/>
        <p:txBody>
          <a:bodyPr/>
          <a:lstStyle/>
          <a:p>
            <a:r>
              <a:rPr lang="en-US" b="1" dirty="0"/>
              <a:t>Literature Review</a:t>
            </a:r>
            <a:endParaRPr lang="en-US" dirty="0"/>
          </a:p>
        </p:txBody>
      </p:sp>
      <p:sp>
        <p:nvSpPr>
          <p:cNvPr id="5" name="Text Placeholder 4">
            <a:extLst>
              <a:ext uri="{FF2B5EF4-FFF2-40B4-BE49-F238E27FC236}">
                <a16:creationId xmlns:a16="http://schemas.microsoft.com/office/drawing/2014/main" id="{4D0759F6-6B4A-EBC3-6776-46EA45D8756E}"/>
              </a:ext>
            </a:extLst>
          </p:cNvPr>
          <p:cNvSpPr>
            <a:spLocks noGrp="1"/>
          </p:cNvSpPr>
          <p:nvPr>
            <p:ph type="body" idx="1"/>
          </p:nvPr>
        </p:nvSpPr>
        <p:spPr/>
        <p:txBody>
          <a:bodyPr>
            <a:normAutofit/>
          </a:bodyPr>
          <a:lstStyle/>
          <a:p>
            <a:pPr>
              <a:lnSpc>
                <a:spcPct val="150000"/>
              </a:lnSpc>
            </a:pPr>
            <a:r>
              <a:rPr lang="en-US" b="1" dirty="0" err="1"/>
              <a:t>Zuiderveld</a:t>
            </a:r>
            <a:r>
              <a:rPr lang="en-US" b="1" dirty="0"/>
              <a:t> (1994)</a:t>
            </a:r>
            <a:r>
              <a:rPr lang="en-US" dirty="0"/>
              <a:t>:</a:t>
            </a:r>
          </a:p>
          <a:p>
            <a:pPr lvl="1">
              <a:lnSpc>
                <a:spcPct val="150000"/>
              </a:lnSpc>
            </a:pPr>
            <a:r>
              <a:rPr lang="en-US" dirty="0"/>
              <a:t>Introduced CLAHE for medical imaging.</a:t>
            </a:r>
          </a:p>
          <a:p>
            <a:pPr lvl="1">
              <a:lnSpc>
                <a:spcPct val="150000"/>
              </a:lnSpc>
            </a:pPr>
            <a:r>
              <a:rPr lang="en-US" dirty="0"/>
              <a:t>Improved local contrast without over-enhancing noise.</a:t>
            </a:r>
          </a:p>
          <a:p>
            <a:pPr>
              <a:lnSpc>
                <a:spcPct val="150000"/>
              </a:lnSpc>
            </a:pPr>
            <a:r>
              <a:rPr lang="en-US" b="1" dirty="0" err="1"/>
              <a:t>Landgrebe</a:t>
            </a:r>
            <a:r>
              <a:rPr lang="en-US" b="1" dirty="0"/>
              <a:t> (2003)</a:t>
            </a:r>
            <a:r>
              <a:rPr lang="en-US" dirty="0"/>
              <a:t>:</a:t>
            </a:r>
          </a:p>
          <a:p>
            <a:pPr lvl="1">
              <a:lnSpc>
                <a:spcPct val="150000"/>
              </a:lnSpc>
            </a:pPr>
            <a:r>
              <a:rPr lang="en-US" dirty="0"/>
              <a:t>Applied HE and CLAHE in remote sensing.</a:t>
            </a:r>
          </a:p>
          <a:p>
            <a:pPr lvl="1">
              <a:lnSpc>
                <a:spcPct val="150000"/>
              </a:lnSpc>
            </a:pPr>
            <a:r>
              <a:rPr lang="en-US" dirty="0"/>
              <a:t>Enhanced image clarity for better classification accuracy.</a:t>
            </a:r>
          </a:p>
          <a:p>
            <a:pPr>
              <a:lnSpc>
                <a:spcPct val="150000"/>
              </a:lnSpc>
            </a:pPr>
            <a:r>
              <a:rPr lang="en-US" b="1" dirty="0"/>
              <a:t>Mather &amp; Tso (2016)</a:t>
            </a:r>
            <a:r>
              <a:rPr lang="en-US" dirty="0"/>
              <a:t>:</a:t>
            </a:r>
          </a:p>
          <a:p>
            <a:pPr lvl="1">
              <a:lnSpc>
                <a:spcPct val="150000"/>
              </a:lnSpc>
            </a:pPr>
            <a:r>
              <a:rPr lang="en-US" dirty="0"/>
              <a:t>Emphasized contrast enhancement in terrain classification.</a:t>
            </a:r>
          </a:p>
          <a:p>
            <a:pPr lvl="1">
              <a:lnSpc>
                <a:spcPct val="150000"/>
              </a:lnSpc>
            </a:pPr>
            <a:r>
              <a:rPr lang="en-US" dirty="0"/>
              <a:t>CLAHE maintained feature clarity across varied terrains.</a:t>
            </a:r>
          </a:p>
        </p:txBody>
      </p:sp>
    </p:spTree>
    <p:extLst>
      <p:ext uri="{BB962C8B-B14F-4D97-AF65-F5344CB8AC3E}">
        <p14:creationId xmlns:p14="http://schemas.microsoft.com/office/powerpoint/2010/main" val="324561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b="1" dirty="0"/>
              <a:t>Dataset Description</a:t>
            </a:r>
          </a:p>
        </p:txBody>
      </p:sp>
      <p:sp>
        <p:nvSpPr>
          <p:cNvPr id="127" name="Google Shape;127;p19"/>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fontScale="92500" lnSpcReduction="10000"/>
          </a:bodyPr>
          <a:lstStyle/>
          <a:p>
            <a:pPr marL="457200" lvl="0" indent="-381000" algn="l" rtl="0">
              <a:lnSpc>
                <a:spcPct val="150000"/>
              </a:lnSpc>
              <a:spcBef>
                <a:spcPts val="0"/>
              </a:spcBef>
              <a:spcAft>
                <a:spcPts val="0"/>
              </a:spcAft>
              <a:buSzPts val="2400"/>
              <a:buChar char="•"/>
            </a:pPr>
            <a:r>
              <a:rPr lang="en-US" b="1" dirty="0"/>
              <a:t>RSI-CB256 Dataset</a:t>
            </a:r>
          </a:p>
          <a:p>
            <a:pPr lvl="1" indent="-381000">
              <a:lnSpc>
                <a:spcPct val="150000"/>
              </a:lnSpc>
              <a:spcBef>
                <a:spcPts val="0"/>
              </a:spcBef>
              <a:buSzPts val="2400"/>
              <a:buChar char="•"/>
            </a:pPr>
            <a:r>
              <a:rPr lang="fr-FR" sz="1800" dirty="0"/>
              <a:t>Total Images: 5,631 JPEG images.</a:t>
            </a:r>
            <a:endParaRPr lang="en-US" sz="1800" dirty="0"/>
          </a:p>
          <a:p>
            <a:pPr lvl="1" indent="-381000">
              <a:lnSpc>
                <a:spcPct val="150000"/>
              </a:lnSpc>
              <a:spcBef>
                <a:spcPts val="0"/>
              </a:spcBef>
              <a:buSzPts val="2400"/>
              <a:buChar char="•"/>
            </a:pPr>
            <a:r>
              <a:rPr lang="en-US" sz="1800" dirty="0"/>
              <a:t>Classes:</a:t>
            </a:r>
          </a:p>
          <a:p>
            <a:pPr lvl="2" indent="-381000">
              <a:lnSpc>
                <a:spcPct val="150000"/>
              </a:lnSpc>
              <a:spcBef>
                <a:spcPts val="0"/>
              </a:spcBef>
              <a:buSzPts val="2400"/>
              <a:buChar char="•"/>
            </a:pPr>
            <a:r>
              <a:rPr lang="en-US" sz="1800" dirty="0"/>
              <a:t>Cloudy (1,500 images)</a:t>
            </a:r>
          </a:p>
          <a:p>
            <a:pPr lvl="2" indent="-381000">
              <a:lnSpc>
                <a:spcPct val="150000"/>
              </a:lnSpc>
              <a:spcBef>
                <a:spcPts val="0"/>
              </a:spcBef>
              <a:buSzPts val="2400"/>
              <a:buChar char="•"/>
            </a:pPr>
            <a:r>
              <a:rPr lang="en-US" sz="1800" dirty="0"/>
              <a:t>Desert (1,131 images)</a:t>
            </a:r>
          </a:p>
          <a:p>
            <a:pPr lvl="2" indent="-381000">
              <a:lnSpc>
                <a:spcPct val="150000"/>
              </a:lnSpc>
              <a:spcBef>
                <a:spcPts val="0"/>
              </a:spcBef>
              <a:buSzPts val="2400"/>
              <a:buChar char="•"/>
            </a:pPr>
            <a:r>
              <a:rPr lang="en-US" sz="1800" dirty="0"/>
              <a:t>Green Area (1,500 images)</a:t>
            </a:r>
          </a:p>
          <a:p>
            <a:pPr lvl="2" indent="-381000">
              <a:lnSpc>
                <a:spcPct val="150000"/>
              </a:lnSpc>
              <a:spcBef>
                <a:spcPts val="0"/>
              </a:spcBef>
              <a:buSzPts val="2400"/>
              <a:buChar char="•"/>
            </a:pPr>
            <a:r>
              <a:rPr lang="en-US" sz="1800" dirty="0"/>
              <a:t>Water (1,500 images)</a:t>
            </a:r>
          </a:p>
          <a:p>
            <a:pPr marL="1104900" lvl="1" indent="-571500">
              <a:lnSpc>
                <a:spcPct val="150000"/>
              </a:lnSpc>
              <a:spcBef>
                <a:spcPts val="0"/>
              </a:spcBef>
              <a:buSzPts val="2400"/>
              <a:buFont typeface="Arial" panose="020B0604020202020204" pitchFamily="34" charset="0"/>
              <a:buChar char="•"/>
            </a:pPr>
            <a:r>
              <a:rPr lang="en-US" sz="1800" dirty="0"/>
              <a:t>Image Size: 256×256 pixels.</a:t>
            </a:r>
          </a:p>
          <a:p>
            <a:pPr marL="419100" indent="-342900">
              <a:lnSpc>
                <a:spcPct val="150000"/>
              </a:lnSpc>
              <a:spcBef>
                <a:spcPts val="0"/>
              </a:spcBef>
              <a:buSzPts val="2400"/>
            </a:pPr>
            <a:r>
              <a:rPr lang="en-US" sz="2000" b="1" dirty="0"/>
              <a:t>Why This Dataset?</a:t>
            </a:r>
          </a:p>
          <a:p>
            <a:pPr marL="876300" lvl="1">
              <a:lnSpc>
                <a:spcPct val="150000"/>
              </a:lnSpc>
              <a:spcBef>
                <a:spcPts val="0"/>
              </a:spcBef>
              <a:buSzPts val="2400"/>
              <a:buFont typeface="Arial" panose="020B0604020202020204" pitchFamily="34" charset="0"/>
              <a:buChar char="•"/>
            </a:pPr>
            <a:r>
              <a:rPr lang="fr-FR" sz="2000" dirty="0"/>
              <a:t>Diverse terrains and environnemental conditions.</a:t>
            </a:r>
            <a:endParaRPr lang="en-US" sz="2000" dirty="0"/>
          </a:p>
          <a:p>
            <a:pPr marL="876300" lvl="1">
              <a:lnSpc>
                <a:spcPct val="150000"/>
              </a:lnSpc>
              <a:spcBef>
                <a:spcPts val="0"/>
              </a:spcBef>
              <a:buSzPts val="2400"/>
              <a:buFont typeface="Arial" panose="020B0604020202020204" pitchFamily="34" charset="0"/>
              <a:buChar char="•"/>
            </a:pPr>
            <a:r>
              <a:rPr lang="en-US" sz="2000" dirty="0"/>
              <a:t>Ideal for comprehensive analysis.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0C52E-271B-3C46-2729-388B1528ECF0}"/>
              </a:ext>
            </a:extLst>
          </p:cNvPr>
          <p:cNvSpPr>
            <a:spLocks noGrp="1"/>
          </p:cNvSpPr>
          <p:nvPr>
            <p:ph type="title"/>
          </p:nvPr>
        </p:nvSpPr>
        <p:spPr/>
        <p:txBody>
          <a:bodyPr>
            <a:normAutofit/>
          </a:bodyPr>
          <a:lstStyle/>
          <a:p>
            <a:r>
              <a:rPr lang="en-US" sz="4200" b="1" dirty="0"/>
              <a:t>Implementation and Methodology</a:t>
            </a:r>
          </a:p>
        </p:txBody>
      </p:sp>
      <p:sp>
        <p:nvSpPr>
          <p:cNvPr id="5" name="Text Placeholder 4">
            <a:extLst>
              <a:ext uri="{FF2B5EF4-FFF2-40B4-BE49-F238E27FC236}">
                <a16:creationId xmlns:a16="http://schemas.microsoft.com/office/drawing/2014/main" id="{AC916008-D5E6-ECFD-D84B-C62A30355B2B}"/>
              </a:ext>
            </a:extLst>
          </p:cNvPr>
          <p:cNvSpPr>
            <a:spLocks noGrp="1"/>
          </p:cNvSpPr>
          <p:nvPr>
            <p:ph type="body" idx="1"/>
          </p:nvPr>
        </p:nvSpPr>
        <p:spPr/>
        <p:txBody>
          <a:bodyPr>
            <a:normAutofit fontScale="92500" lnSpcReduction="20000"/>
          </a:bodyPr>
          <a:lstStyle/>
          <a:p>
            <a:pPr marL="137160" indent="0">
              <a:lnSpc>
                <a:spcPct val="150000"/>
              </a:lnSpc>
              <a:buNone/>
            </a:pPr>
            <a:r>
              <a:rPr lang="en-US" b="1" dirty="0"/>
              <a:t>Data Loading and Preprocessing:</a:t>
            </a:r>
          </a:p>
          <a:p>
            <a:pPr marL="742950" lvl="1" indent="-285750">
              <a:lnSpc>
                <a:spcPct val="150000"/>
              </a:lnSpc>
              <a:buFont typeface="Arial" panose="020B0604020202020204" pitchFamily="34" charset="0"/>
              <a:buChar char="•"/>
            </a:pPr>
            <a:r>
              <a:rPr lang="en-US" sz="1800" dirty="0"/>
              <a:t>Images read from class-specific folders.</a:t>
            </a:r>
          </a:p>
          <a:p>
            <a:pPr marL="742950" lvl="1" indent="-285750">
              <a:lnSpc>
                <a:spcPct val="150000"/>
              </a:lnSpc>
              <a:buFont typeface="Arial" panose="020B0604020202020204" pitchFamily="34" charset="0"/>
              <a:buChar char="•"/>
            </a:pPr>
            <a:r>
              <a:rPr lang="en-US" sz="1800" dirty="0"/>
              <a:t>Converted to grayscale and processed in color.</a:t>
            </a:r>
          </a:p>
          <a:p>
            <a:pPr marL="137160" indent="0">
              <a:lnSpc>
                <a:spcPct val="150000"/>
              </a:lnSpc>
              <a:buNone/>
            </a:pPr>
            <a:r>
              <a:rPr lang="en-US" b="1" dirty="0"/>
              <a:t>Enhancement Techniques:</a:t>
            </a:r>
          </a:p>
          <a:p>
            <a:pPr marL="742950" lvl="1" indent="-285750">
              <a:lnSpc>
                <a:spcPct val="150000"/>
              </a:lnSpc>
              <a:buFont typeface="Arial" panose="020B0604020202020204" pitchFamily="34" charset="0"/>
              <a:buChar char="•"/>
            </a:pPr>
            <a:r>
              <a:rPr lang="en-US" sz="1800" b="1" dirty="0"/>
              <a:t>Global HE</a:t>
            </a:r>
            <a:r>
              <a:rPr lang="en-US" sz="1800" dirty="0"/>
              <a:t>:</a:t>
            </a:r>
          </a:p>
          <a:p>
            <a:pPr marL="1200150" lvl="2" indent="-285750">
              <a:lnSpc>
                <a:spcPct val="150000"/>
              </a:lnSpc>
              <a:buFont typeface="Arial" panose="020B0604020202020204" pitchFamily="34" charset="0"/>
              <a:buChar char="•"/>
            </a:pPr>
            <a:r>
              <a:rPr lang="en-US" sz="1800" dirty="0"/>
              <a:t>Grayscale: Applied directly.</a:t>
            </a:r>
          </a:p>
          <a:p>
            <a:pPr marL="1200150" lvl="2" indent="-285750">
              <a:lnSpc>
                <a:spcPct val="150000"/>
              </a:lnSpc>
              <a:buFont typeface="Arial" panose="020B0604020202020204" pitchFamily="34" charset="0"/>
              <a:buChar char="•"/>
            </a:pPr>
            <a:r>
              <a:rPr lang="en-US" sz="1800" dirty="0"/>
              <a:t>Color: Applied to Y channel in </a:t>
            </a:r>
            <a:r>
              <a:rPr lang="en-US" sz="1800" dirty="0" err="1"/>
              <a:t>YCrCb</a:t>
            </a:r>
            <a:r>
              <a:rPr lang="en-US" sz="1800" dirty="0"/>
              <a:t> color space.</a:t>
            </a:r>
          </a:p>
          <a:p>
            <a:pPr marL="742950" lvl="1" indent="-285750">
              <a:lnSpc>
                <a:spcPct val="150000"/>
              </a:lnSpc>
              <a:buFont typeface="Arial" panose="020B0604020202020204" pitchFamily="34" charset="0"/>
              <a:buChar char="•"/>
            </a:pPr>
            <a:r>
              <a:rPr lang="en-US" sz="1800" b="1" dirty="0"/>
              <a:t>CLAHE</a:t>
            </a:r>
            <a:r>
              <a:rPr lang="en-US" sz="1800" dirty="0"/>
              <a:t>:</a:t>
            </a:r>
          </a:p>
          <a:p>
            <a:pPr marL="1200150" lvl="2" indent="-285750">
              <a:lnSpc>
                <a:spcPct val="150000"/>
              </a:lnSpc>
              <a:buFont typeface="Arial" panose="020B0604020202020204" pitchFamily="34" charset="0"/>
              <a:buChar char="•"/>
            </a:pPr>
            <a:r>
              <a:rPr lang="en-US" sz="1800" dirty="0"/>
              <a:t>Grayscale: Applied with contrast limiting.</a:t>
            </a:r>
          </a:p>
          <a:p>
            <a:pPr marL="1200150" lvl="2" indent="-285750">
              <a:lnSpc>
                <a:spcPct val="150000"/>
              </a:lnSpc>
              <a:buFont typeface="Arial" panose="020B0604020202020204" pitchFamily="34" charset="0"/>
              <a:buChar char="•"/>
            </a:pPr>
            <a:r>
              <a:rPr lang="en-US" sz="1800" dirty="0"/>
              <a:t>Color: Applied to Y channel to enhance local contrast.</a:t>
            </a:r>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4496095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2197</Words>
  <Application>Microsoft Office PowerPoint</Application>
  <PresentationFormat>Widescreen</PresentationFormat>
  <Paragraphs>261</Paragraphs>
  <Slides>19</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Aptos</vt:lpstr>
      <vt:lpstr>Google Sans</vt:lpstr>
      <vt:lpstr>source-serif-pro</vt:lpstr>
      <vt:lpstr>Arial </vt:lpstr>
      <vt:lpstr>Century Schoolbook</vt:lpstr>
      <vt:lpstr>Arial</vt:lpstr>
      <vt:lpstr>View</vt:lpstr>
      <vt:lpstr>View</vt:lpstr>
      <vt:lpstr>Contrast Enhancement of Satellite Images Using Histogram Equalization </vt:lpstr>
      <vt:lpstr>Agenda:</vt:lpstr>
      <vt:lpstr>Abstract</vt:lpstr>
      <vt:lpstr>Introduction</vt:lpstr>
      <vt:lpstr>Background</vt:lpstr>
      <vt:lpstr>Problem Statement and Objectives</vt:lpstr>
      <vt:lpstr>Literature Review</vt:lpstr>
      <vt:lpstr>Dataset Description</vt:lpstr>
      <vt:lpstr>Implementation and Methodology</vt:lpstr>
      <vt:lpstr>Performance Metrics Calculation</vt:lpstr>
      <vt:lpstr>Data Storage and Analysis</vt:lpstr>
      <vt:lpstr>Quantitative Results</vt:lpstr>
      <vt:lpstr>Qualitative Results</vt:lpstr>
      <vt:lpstr>Qualitative Results: Observations</vt:lpstr>
      <vt:lpstr>Conclusion</vt:lpstr>
      <vt:lpstr>Implications</vt:lpstr>
      <vt:lpstr>Limitations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Nahom Abera</cp:lastModifiedBy>
  <cp:revision>1</cp:revision>
  <dcterms:modified xsi:type="dcterms:W3CDTF">2024-12-02T16:12:54Z</dcterms:modified>
</cp:coreProperties>
</file>