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6" r:id="rId13"/>
    <p:sldId id="297" r:id="rId14"/>
    <p:sldId id="292" r:id="rId15"/>
    <p:sldId id="293" r:id="rId16"/>
    <p:sldId id="281" r:id="rId17"/>
  </p:sldIdLst>
  <p:sldSz cx="12192000" cy="6858000"/>
  <p:notesSz cx="6858000" cy="9144000"/>
  <p:embeddedFontLs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7DD56A-0233-49C1-A634-A1BF0EE2BCFE}" v="41" dt="2024-12-14T00:39:4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 autoAdjust="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om Abera" userId="353caa7d06450a03" providerId="LiveId" clId="{EF4BD426-AD95-4C4E-91F3-AF062316F62B}"/>
    <pc:docChg chg="undo custSel addSld delSld modSld sldOrd">
      <pc:chgData name="Nahom Abera" userId="353caa7d06450a03" providerId="LiveId" clId="{EF4BD426-AD95-4C4E-91F3-AF062316F62B}" dt="2024-09-29T22:27:38.716" v="407" actId="20577"/>
      <pc:docMkLst>
        <pc:docMk/>
      </pc:docMkLst>
      <pc:sldChg chg="modSp mod">
        <pc:chgData name="Nahom Abera" userId="353caa7d06450a03" providerId="LiveId" clId="{EF4BD426-AD95-4C4E-91F3-AF062316F62B}" dt="2024-09-29T22:18:13.763" v="173" actId="20577"/>
        <pc:sldMkLst>
          <pc:docMk/>
          <pc:sldMk cId="0" sldId="257"/>
        </pc:sldMkLst>
      </pc:sldChg>
      <pc:sldChg chg="modSp mod">
        <pc:chgData name="Nahom Abera" userId="353caa7d06450a03" providerId="LiveId" clId="{EF4BD426-AD95-4C4E-91F3-AF062316F62B}" dt="2024-09-29T22:22:32.774" v="211" actId="20577"/>
        <pc:sldMkLst>
          <pc:docMk/>
          <pc:sldMk cId="0" sldId="258"/>
        </pc:sldMkLst>
      </pc:sldChg>
      <pc:sldChg chg="modSp mod">
        <pc:chgData name="Nahom Abera" userId="353caa7d06450a03" providerId="LiveId" clId="{EF4BD426-AD95-4C4E-91F3-AF062316F62B}" dt="2024-09-29T22:22:53.740" v="213" actId="255"/>
        <pc:sldMkLst>
          <pc:docMk/>
          <pc:sldMk cId="0" sldId="259"/>
        </pc:sldMkLst>
      </pc:sldChg>
      <pc:sldChg chg="modSp mod ord modNotes">
        <pc:chgData name="Nahom Abera" userId="353caa7d06450a03" providerId="LiveId" clId="{EF4BD426-AD95-4C4E-91F3-AF062316F62B}" dt="2024-09-29T22:27:38.716" v="407" actId="20577"/>
        <pc:sldMkLst>
          <pc:docMk/>
          <pc:sldMk cId="0" sldId="260"/>
        </pc:sldMkLst>
      </pc:sldChg>
      <pc:sldChg chg="addSp delSp modSp mod chgLayout">
        <pc:chgData name="Nahom Abera" userId="353caa7d06450a03" providerId="LiveId" clId="{EF4BD426-AD95-4C4E-91F3-AF062316F62B}" dt="2024-09-29T22:24:41.075" v="241" actId="20577"/>
        <pc:sldMkLst>
          <pc:docMk/>
          <pc:sldMk cId="0" sldId="261"/>
        </pc:sldMkLst>
      </pc:sldChg>
      <pc:sldChg chg="modSp add mod">
        <pc:chgData name="Nahom Abera" userId="353caa7d06450a03" providerId="LiveId" clId="{EF4BD426-AD95-4C4E-91F3-AF062316F62B}" dt="2024-09-29T22:22:16.934" v="203" actId="403"/>
        <pc:sldMkLst>
          <pc:docMk/>
          <pc:sldMk cId="730944751" sldId="262"/>
        </pc:sldMkLst>
      </pc:sldChg>
      <pc:sldChg chg="new del">
        <pc:chgData name="Nahom Abera" userId="353caa7d06450a03" providerId="LiveId" clId="{EF4BD426-AD95-4C4E-91F3-AF062316F62B}" dt="2024-09-29T22:09:06.532" v="1" actId="680"/>
        <pc:sldMkLst>
          <pc:docMk/>
          <pc:sldMk cId="3554687103" sldId="262"/>
        </pc:sldMkLst>
      </pc:sldChg>
      <pc:sldChg chg="new del">
        <pc:chgData name="Nahom Abera" userId="353caa7d06450a03" providerId="LiveId" clId="{EF4BD426-AD95-4C4E-91F3-AF062316F62B}" dt="2024-09-29T22:12:18.388" v="108" actId="680"/>
        <pc:sldMkLst>
          <pc:docMk/>
          <pc:sldMk cId="1072586266" sldId="263"/>
        </pc:sldMkLst>
      </pc:sldChg>
      <pc:sldChg chg="addSp delSp modSp new mod modClrScheme chgLayout">
        <pc:chgData name="Nahom Abera" userId="353caa7d06450a03" providerId="LiveId" clId="{EF4BD426-AD95-4C4E-91F3-AF062316F62B}" dt="2024-09-29T22:23:21.408" v="221" actId="403"/>
        <pc:sldMkLst>
          <pc:docMk/>
          <pc:sldMk cId="2282804308" sldId="263"/>
        </pc:sldMkLst>
      </pc:sldChg>
      <pc:sldChg chg="addSp delSp modSp new mod modClrScheme chgLayout">
        <pc:chgData name="Nahom Abera" userId="353caa7d06450a03" providerId="LiveId" clId="{EF4BD426-AD95-4C4E-91F3-AF062316F62B}" dt="2024-09-29T22:26:31.757" v="345" actId="20577"/>
        <pc:sldMkLst>
          <pc:docMk/>
          <pc:sldMk cId="196379574" sldId="264"/>
        </pc:sldMkLst>
      </pc:sldChg>
      <pc:sldChg chg="addSp delSp modSp new mod modClrScheme chgLayout">
        <pc:chgData name="Nahom Abera" userId="353caa7d06450a03" providerId="LiveId" clId="{EF4BD426-AD95-4C4E-91F3-AF062316F62B}" dt="2024-09-29T22:25:13.923" v="261" actId="20577"/>
        <pc:sldMkLst>
          <pc:docMk/>
          <pc:sldMk cId="1449609527" sldId="265"/>
        </pc:sldMkLst>
      </pc:sldChg>
      <pc:sldChg chg="addSp delSp modSp new mod modClrScheme chgLayout">
        <pc:chgData name="Nahom Abera" userId="353caa7d06450a03" providerId="LiveId" clId="{EF4BD426-AD95-4C4E-91F3-AF062316F62B}" dt="2024-09-29T22:25:52.889" v="285" actId="20577"/>
        <pc:sldMkLst>
          <pc:docMk/>
          <pc:sldMk cId="3245614201" sldId="266"/>
        </pc:sldMkLst>
      </pc:sldChg>
    </pc:docChg>
  </pc:docChgLst>
  <pc:docChgLst>
    <pc:chgData name="Nahom Abera" userId="353caa7d06450a03" providerId="LiveId" clId="{FB7DD56A-0233-49C1-A634-A1BF0EE2BCFE}"/>
    <pc:docChg chg="undo redo custSel addSld delSld modSld addSection delSection">
      <pc:chgData name="Nahom Abera" userId="353caa7d06450a03" providerId="LiveId" clId="{FB7DD56A-0233-49C1-A634-A1BF0EE2BCFE}" dt="2024-12-14T01:05:36.475" v="1409" actId="20577"/>
      <pc:docMkLst>
        <pc:docMk/>
      </pc:docMkLst>
      <pc:sldChg chg="modSp mod">
        <pc:chgData name="Nahom Abera" userId="353caa7d06450a03" providerId="LiveId" clId="{FB7DD56A-0233-49C1-A634-A1BF0EE2BCFE}" dt="2024-12-14T01:03:14.408" v="1306" actId="20577"/>
        <pc:sldMkLst>
          <pc:docMk/>
          <pc:sldMk cId="0" sldId="256"/>
        </pc:sldMkLst>
        <pc:spChg chg="mod">
          <ac:chgData name="Nahom Abera" userId="353caa7d06450a03" providerId="LiveId" clId="{FB7DD56A-0233-49C1-A634-A1BF0EE2BCFE}" dt="2024-12-14T01:03:14.408" v="1306" actId="20577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Nahom Abera" userId="353caa7d06450a03" providerId="LiveId" clId="{FB7DD56A-0233-49C1-A634-A1BF0EE2BCFE}" dt="2024-12-13T23:19:18.989" v="866" actId="20577"/>
          <ac:spMkLst>
            <pc:docMk/>
            <pc:sldMk cId="0" sldId="256"/>
            <ac:spMk id="103" creationId="{00000000-0000-0000-0000-000000000000}"/>
          </ac:spMkLst>
        </pc:spChg>
      </pc:sldChg>
      <pc:sldChg chg="del">
        <pc:chgData name="Nahom Abera" userId="353caa7d06450a03" providerId="LiveId" clId="{FB7DD56A-0233-49C1-A634-A1BF0EE2BCFE}" dt="2024-12-06T21:40:47.956" v="649" actId="2696"/>
        <pc:sldMkLst>
          <pc:docMk/>
          <pc:sldMk cId="0" sldId="257"/>
        </pc:sldMkLst>
      </pc:sldChg>
      <pc:sldChg chg="del">
        <pc:chgData name="Nahom Abera" userId="353caa7d06450a03" providerId="LiveId" clId="{FB7DD56A-0233-49C1-A634-A1BF0EE2BCFE}" dt="2024-12-06T13:38:46.655" v="35" actId="47"/>
        <pc:sldMkLst>
          <pc:docMk/>
          <pc:sldMk cId="0" sldId="259"/>
        </pc:sldMkLst>
      </pc:sldChg>
      <pc:sldChg chg="del">
        <pc:chgData name="Nahom Abera" userId="353caa7d06450a03" providerId="LiveId" clId="{FB7DD56A-0233-49C1-A634-A1BF0EE2BCFE}" dt="2024-12-06T13:38:47.495" v="39" actId="47"/>
        <pc:sldMkLst>
          <pc:docMk/>
          <pc:sldMk cId="0" sldId="260"/>
        </pc:sldMkLst>
      </pc:sldChg>
      <pc:sldChg chg="del">
        <pc:chgData name="Nahom Abera" userId="353caa7d06450a03" providerId="LiveId" clId="{FB7DD56A-0233-49C1-A634-A1BF0EE2BCFE}" dt="2024-12-06T13:38:49.934" v="48" actId="47"/>
        <pc:sldMkLst>
          <pc:docMk/>
          <pc:sldMk cId="0" sldId="261"/>
        </pc:sldMkLst>
      </pc:sldChg>
      <pc:sldChg chg="del">
        <pc:chgData name="Nahom Abera" userId="353caa7d06450a03" providerId="LiveId" clId="{FB7DD56A-0233-49C1-A634-A1BF0EE2BCFE}" dt="2024-12-06T13:38:46.485" v="34" actId="47"/>
        <pc:sldMkLst>
          <pc:docMk/>
          <pc:sldMk cId="730944751" sldId="262"/>
        </pc:sldMkLst>
      </pc:sldChg>
      <pc:sldChg chg="del">
        <pc:chgData name="Nahom Abera" userId="353caa7d06450a03" providerId="LiveId" clId="{FB7DD56A-0233-49C1-A634-A1BF0EE2BCFE}" dt="2024-12-06T13:38:46.857" v="36" actId="47"/>
        <pc:sldMkLst>
          <pc:docMk/>
          <pc:sldMk cId="2282804308" sldId="263"/>
        </pc:sldMkLst>
      </pc:sldChg>
      <pc:sldChg chg="del">
        <pc:chgData name="Nahom Abera" userId="353caa7d06450a03" providerId="LiveId" clId="{FB7DD56A-0233-49C1-A634-A1BF0EE2BCFE}" dt="2024-12-06T13:38:47.068" v="37" actId="47"/>
        <pc:sldMkLst>
          <pc:docMk/>
          <pc:sldMk cId="196379574" sldId="264"/>
        </pc:sldMkLst>
      </pc:sldChg>
      <pc:sldChg chg="del">
        <pc:chgData name="Nahom Abera" userId="353caa7d06450a03" providerId="LiveId" clId="{FB7DD56A-0233-49C1-A634-A1BF0EE2BCFE}" dt="2024-12-06T13:38:47.688" v="40" actId="47"/>
        <pc:sldMkLst>
          <pc:docMk/>
          <pc:sldMk cId="1449609527" sldId="265"/>
        </pc:sldMkLst>
      </pc:sldChg>
      <pc:sldChg chg="del">
        <pc:chgData name="Nahom Abera" userId="353caa7d06450a03" providerId="LiveId" clId="{FB7DD56A-0233-49C1-A634-A1BF0EE2BCFE}" dt="2024-12-06T13:38:47.280" v="38" actId="47"/>
        <pc:sldMkLst>
          <pc:docMk/>
          <pc:sldMk cId="3245614201" sldId="266"/>
        </pc:sldMkLst>
      </pc:sldChg>
      <pc:sldChg chg="del">
        <pc:chgData name="Nahom Abera" userId="353caa7d06450a03" providerId="LiveId" clId="{FB7DD56A-0233-49C1-A634-A1BF0EE2BCFE}" dt="2024-12-06T13:38:47.896" v="41" actId="47"/>
        <pc:sldMkLst>
          <pc:docMk/>
          <pc:sldMk cId="2051251490" sldId="267"/>
        </pc:sldMkLst>
      </pc:sldChg>
      <pc:sldChg chg="del">
        <pc:chgData name="Nahom Abera" userId="353caa7d06450a03" providerId="LiveId" clId="{FB7DD56A-0233-49C1-A634-A1BF0EE2BCFE}" dt="2024-12-06T13:38:48.115" v="42" actId="47"/>
        <pc:sldMkLst>
          <pc:docMk/>
          <pc:sldMk cId="3858812852" sldId="268"/>
        </pc:sldMkLst>
      </pc:sldChg>
      <pc:sldChg chg="del">
        <pc:chgData name="Nahom Abera" userId="353caa7d06450a03" providerId="LiveId" clId="{FB7DD56A-0233-49C1-A634-A1BF0EE2BCFE}" dt="2024-12-06T13:38:48.306" v="43" actId="47"/>
        <pc:sldMkLst>
          <pc:docMk/>
          <pc:sldMk cId="3279245370" sldId="269"/>
        </pc:sldMkLst>
      </pc:sldChg>
      <pc:sldChg chg="del">
        <pc:chgData name="Nahom Abera" userId="353caa7d06450a03" providerId="LiveId" clId="{FB7DD56A-0233-49C1-A634-A1BF0EE2BCFE}" dt="2024-12-06T13:38:48.499" v="44" actId="47"/>
        <pc:sldMkLst>
          <pc:docMk/>
          <pc:sldMk cId="2445429715" sldId="271"/>
        </pc:sldMkLst>
      </pc:sldChg>
      <pc:sldChg chg="del">
        <pc:chgData name="Nahom Abera" userId="353caa7d06450a03" providerId="LiveId" clId="{FB7DD56A-0233-49C1-A634-A1BF0EE2BCFE}" dt="2024-12-06T13:38:48.708" v="45" actId="47"/>
        <pc:sldMkLst>
          <pc:docMk/>
          <pc:sldMk cId="4271672237" sldId="277"/>
        </pc:sldMkLst>
      </pc:sldChg>
      <pc:sldChg chg="del">
        <pc:chgData name="Nahom Abera" userId="353caa7d06450a03" providerId="LiveId" clId="{FB7DD56A-0233-49C1-A634-A1BF0EE2BCFE}" dt="2024-12-06T13:38:49.133" v="47" actId="47"/>
        <pc:sldMkLst>
          <pc:docMk/>
          <pc:sldMk cId="1661413565" sldId="279"/>
        </pc:sldMkLst>
      </pc:sldChg>
      <pc:sldChg chg="del">
        <pc:chgData name="Nahom Abera" userId="353caa7d06450a03" providerId="LiveId" clId="{FB7DD56A-0233-49C1-A634-A1BF0EE2BCFE}" dt="2024-12-06T13:38:48.891" v="46" actId="47"/>
        <pc:sldMkLst>
          <pc:docMk/>
          <pc:sldMk cId="4064847051" sldId="280"/>
        </pc:sldMkLst>
      </pc:sldChg>
      <pc:sldChg chg="new del">
        <pc:chgData name="Nahom Abera" userId="353caa7d06450a03" providerId="LiveId" clId="{FB7DD56A-0233-49C1-A634-A1BF0EE2BCFE}" dt="2024-12-06T13:39:14.273" v="53" actId="47"/>
        <pc:sldMkLst>
          <pc:docMk/>
          <pc:sldMk cId="3203632847" sldId="282"/>
        </pc:sldMkLst>
      </pc:sldChg>
      <pc:sldChg chg="modSp new mod">
        <pc:chgData name="Nahom Abera" userId="353caa7d06450a03" providerId="LiveId" clId="{FB7DD56A-0233-49C1-A634-A1BF0EE2BCFE}" dt="2024-12-06T15:56:45.043" v="97" actId="20577"/>
        <pc:sldMkLst>
          <pc:docMk/>
          <pc:sldMk cId="1843685997" sldId="283"/>
        </pc:sldMkLst>
        <pc:spChg chg="mod">
          <ac:chgData name="Nahom Abera" userId="353caa7d06450a03" providerId="LiveId" clId="{FB7DD56A-0233-49C1-A634-A1BF0EE2BCFE}" dt="2024-12-06T15:55:00.377" v="86" actId="113"/>
          <ac:spMkLst>
            <pc:docMk/>
            <pc:sldMk cId="1843685997" sldId="283"/>
            <ac:spMk id="2" creationId="{BAB3BD16-AFEF-6DF0-57B6-3620DDFCD26C}"/>
          </ac:spMkLst>
        </pc:spChg>
        <pc:spChg chg="mod">
          <ac:chgData name="Nahom Abera" userId="353caa7d06450a03" providerId="LiveId" clId="{FB7DD56A-0233-49C1-A634-A1BF0EE2BCFE}" dt="2024-12-06T15:56:45.043" v="97" actId="20577"/>
          <ac:spMkLst>
            <pc:docMk/>
            <pc:sldMk cId="1843685997" sldId="283"/>
            <ac:spMk id="3" creationId="{D2AC44C5-D824-7D96-9EDE-8AA1C05668C1}"/>
          </ac:spMkLst>
        </pc:spChg>
      </pc:sldChg>
      <pc:sldChg chg="addSp delSp modSp add mod">
        <pc:chgData name="Nahom Abera" userId="353caa7d06450a03" providerId="LiveId" clId="{FB7DD56A-0233-49C1-A634-A1BF0EE2BCFE}" dt="2024-12-06T15:57:36.896" v="114" actId="20577"/>
        <pc:sldMkLst>
          <pc:docMk/>
          <pc:sldMk cId="985705380" sldId="284"/>
        </pc:sldMkLst>
        <pc:spChg chg="mod">
          <ac:chgData name="Nahom Abera" userId="353caa7d06450a03" providerId="LiveId" clId="{FB7DD56A-0233-49C1-A634-A1BF0EE2BCFE}" dt="2024-12-06T15:56:58.275" v="99" actId="113"/>
          <ac:spMkLst>
            <pc:docMk/>
            <pc:sldMk cId="985705380" sldId="284"/>
            <ac:spMk id="2" creationId="{6AC870CD-8BC8-6B7E-95DD-BCD8407DF97E}"/>
          </ac:spMkLst>
        </pc:spChg>
        <pc:spChg chg="add del mod">
          <ac:chgData name="Nahom Abera" userId="353caa7d06450a03" providerId="LiveId" clId="{FB7DD56A-0233-49C1-A634-A1BF0EE2BCFE}" dt="2024-12-06T15:57:36.896" v="114" actId="20577"/>
          <ac:spMkLst>
            <pc:docMk/>
            <pc:sldMk cId="985705380" sldId="284"/>
            <ac:spMk id="3" creationId="{54EF7F7D-8AB5-987D-7E57-92DC5050E94C}"/>
          </ac:spMkLst>
        </pc:spChg>
      </pc:sldChg>
      <pc:sldChg chg="modSp add mod">
        <pc:chgData name="Nahom Abera" userId="353caa7d06450a03" providerId="LiveId" clId="{FB7DD56A-0233-49C1-A634-A1BF0EE2BCFE}" dt="2024-12-13T01:49:09.061" v="751" actId="20577"/>
        <pc:sldMkLst>
          <pc:docMk/>
          <pc:sldMk cId="3499980928" sldId="285"/>
        </pc:sldMkLst>
        <pc:spChg chg="mod">
          <ac:chgData name="Nahom Abera" userId="353caa7d06450a03" providerId="LiveId" clId="{FB7DD56A-0233-49C1-A634-A1BF0EE2BCFE}" dt="2024-12-06T15:59:57.232" v="119" actId="113"/>
          <ac:spMkLst>
            <pc:docMk/>
            <pc:sldMk cId="3499980928" sldId="285"/>
            <ac:spMk id="2" creationId="{1814B3FC-7AA0-69FB-0D33-EF294654AEFF}"/>
          </ac:spMkLst>
        </pc:spChg>
        <pc:spChg chg="mod">
          <ac:chgData name="Nahom Abera" userId="353caa7d06450a03" providerId="LiveId" clId="{FB7DD56A-0233-49C1-A634-A1BF0EE2BCFE}" dt="2024-12-13T01:49:09.061" v="751" actId="20577"/>
          <ac:spMkLst>
            <pc:docMk/>
            <pc:sldMk cId="3499980928" sldId="285"/>
            <ac:spMk id="3" creationId="{53B84414-68BF-CAE7-01B2-CC3DD11093C8}"/>
          </ac:spMkLst>
        </pc:spChg>
      </pc:sldChg>
      <pc:sldChg chg="addSp delSp modSp add mod">
        <pc:chgData name="Nahom Abera" userId="353caa7d06450a03" providerId="LiveId" clId="{FB7DD56A-0233-49C1-A634-A1BF0EE2BCFE}" dt="2024-12-06T16:51:28.111" v="182" actId="1076"/>
        <pc:sldMkLst>
          <pc:docMk/>
          <pc:sldMk cId="2564498195" sldId="286"/>
        </pc:sldMkLst>
        <pc:spChg chg="mod">
          <ac:chgData name="Nahom Abera" userId="353caa7d06450a03" providerId="LiveId" clId="{FB7DD56A-0233-49C1-A634-A1BF0EE2BCFE}" dt="2024-12-06T16:03:20.818" v="167" actId="113"/>
          <ac:spMkLst>
            <pc:docMk/>
            <pc:sldMk cId="2564498195" sldId="286"/>
            <ac:spMk id="2" creationId="{C06C013B-017F-BE8C-1ED9-C4D9A13657AA}"/>
          </ac:spMkLst>
        </pc:spChg>
        <pc:picChg chg="add mod">
          <ac:chgData name="Nahom Abera" userId="353caa7d06450a03" providerId="LiveId" clId="{FB7DD56A-0233-49C1-A634-A1BF0EE2BCFE}" dt="2024-12-06T16:51:28.111" v="182" actId="1076"/>
          <ac:picMkLst>
            <pc:docMk/>
            <pc:sldMk cId="2564498195" sldId="286"/>
            <ac:picMk id="9" creationId="{44B70482-73C5-39E3-6311-1724C31D95AE}"/>
          </ac:picMkLst>
        </pc:picChg>
      </pc:sldChg>
      <pc:sldChg chg="addSp delSp modSp add mod">
        <pc:chgData name="Nahom Abera" userId="353caa7d06450a03" providerId="LiveId" clId="{FB7DD56A-0233-49C1-A634-A1BF0EE2BCFE}" dt="2024-12-13T23:20:37.846" v="889" actId="14100"/>
        <pc:sldMkLst>
          <pc:docMk/>
          <pc:sldMk cId="1155674834" sldId="287"/>
        </pc:sldMkLst>
        <pc:spChg chg="mod">
          <ac:chgData name="Nahom Abera" userId="353caa7d06450a03" providerId="LiveId" clId="{FB7DD56A-0233-49C1-A634-A1BF0EE2BCFE}" dt="2024-12-06T17:18:06.806" v="207" actId="313"/>
          <ac:spMkLst>
            <pc:docMk/>
            <pc:sldMk cId="1155674834" sldId="287"/>
            <ac:spMk id="2" creationId="{C90891B0-B4AB-B0A8-DE29-16609DC2F372}"/>
          </ac:spMkLst>
        </pc:spChg>
        <pc:spChg chg="add del mod">
          <ac:chgData name="Nahom Abera" userId="353caa7d06450a03" providerId="LiveId" clId="{FB7DD56A-0233-49C1-A634-A1BF0EE2BCFE}" dt="2024-12-13T23:20:37.846" v="889" actId="14100"/>
          <ac:spMkLst>
            <pc:docMk/>
            <pc:sldMk cId="1155674834" sldId="287"/>
            <ac:spMk id="3" creationId="{86BC697D-BDBA-F321-D225-3C0B30785980}"/>
          </ac:spMkLst>
        </pc:spChg>
      </pc:sldChg>
      <pc:sldChg chg="addSp delSp modSp add mod">
        <pc:chgData name="Nahom Abera" userId="353caa7d06450a03" providerId="LiveId" clId="{FB7DD56A-0233-49C1-A634-A1BF0EE2BCFE}" dt="2024-12-14T01:02:31.006" v="1297" actId="1076"/>
        <pc:sldMkLst>
          <pc:docMk/>
          <pc:sldMk cId="3727334159" sldId="288"/>
        </pc:sldMkLst>
        <pc:spChg chg="mod">
          <ac:chgData name="Nahom Abera" userId="353caa7d06450a03" providerId="LiveId" clId="{FB7DD56A-0233-49C1-A634-A1BF0EE2BCFE}" dt="2024-12-14T01:02:31.006" v="1297" actId="1076"/>
          <ac:spMkLst>
            <pc:docMk/>
            <pc:sldMk cId="3727334159" sldId="288"/>
            <ac:spMk id="2" creationId="{759B880E-124D-F572-991F-F36C2C9B938A}"/>
          </ac:spMkLst>
        </pc:spChg>
        <pc:spChg chg="add del mod">
          <ac:chgData name="Nahom Abera" userId="353caa7d06450a03" providerId="LiveId" clId="{FB7DD56A-0233-49C1-A634-A1BF0EE2BCFE}" dt="2024-12-14T01:02:21.732" v="1296" actId="14100"/>
          <ac:spMkLst>
            <pc:docMk/>
            <pc:sldMk cId="3727334159" sldId="288"/>
            <ac:spMk id="3" creationId="{C969AEB9-E52B-D601-64DF-B8B48A9740AA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4" creationId="{B3D71681-3BDB-F541-C0CC-813D43529791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5" creationId="{74E1B29F-76DC-DEC6-736E-B42BBBA4FA46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6" creationId="{37190DE9-9C2F-1D2E-4977-039030A6ED20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7" creationId="{C37A9B3A-BEA3-8996-0C94-542EE3F1B147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8" creationId="{67869FBF-CFF8-9D53-4EB0-50CD76134D76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9" creationId="{5D2F1841-5ECE-7456-B411-0F0E0CECB650}"/>
          </ac:spMkLst>
        </pc:spChg>
        <pc:spChg chg="add">
          <ac:chgData name="Nahom Abera" userId="353caa7d06450a03" providerId="LiveId" clId="{FB7DD56A-0233-49C1-A634-A1BF0EE2BCFE}" dt="2024-12-14T00:39:27.063" v="932"/>
          <ac:spMkLst>
            <pc:docMk/>
            <pc:sldMk cId="3727334159" sldId="288"/>
            <ac:spMk id="10" creationId="{4ED49CFE-9248-4442-13A6-5A56B8066DDD}"/>
          </ac:spMkLst>
        </pc:spChg>
      </pc:sldChg>
      <pc:sldChg chg="addSp delSp modSp add mod">
        <pc:chgData name="Nahom Abera" userId="353caa7d06450a03" providerId="LiveId" clId="{FB7DD56A-0233-49C1-A634-A1BF0EE2BCFE}" dt="2024-12-14T00:51:05.535" v="1154" actId="20577"/>
        <pc:sldMkLst>
          <pc:docMk/>
          <pc:sldMk cId="648078706" sldId="289"/>
        </pc:sldMkLst>
        <pc:spChg chg="mod">
          <ac:chgData name="Nahom Abera" userId="353caa7d06450a03" providerId="LiveId" clId="{FB7DD56A-0233-49C1-A634-A1BF0EE2BCFE}" dt="2024-12-14T00:51:05.535" v="1154" actId="20577"/>
          <ac:spMkLst>
            <pc:docMk/>
            <pc:sldMk cId="648078706" sldId="289"/>
            <ac:spMk id="2" creationId="{CA18B663-540A-F01E-F74E-CF9AFDDB27D3}"/>
          </ac:spMkLst>
        </pc:spChg>
        <pc:spChg chg="mod">
          <ac:chgData name="Nahom Abera" userId="353caa7d06450a03" providerId="LiveId" clId="{FB7DD56A-0233-49C1-A634-A1BF0EE2BCFE}" dt="2024-12-06T18:44:16.757" v="551" actId="20577"/>
          <ac:spMkLst>
            <pc:docMk/>
            <pc:sldMk cId="648078706" sldId="289"/>
            <ac:spMk id="3" creationId="{68ECBB9B-0CC2-8730-4F9A-0D563923EAF4}"/>
          </ac:spMkLst>
        </pc:spChg>
        <pc:picChg chg="add mod">
          <ac:chgData name="Nahom Abera" userId="353caa7d06450a03" providerId="LiveId" clId="{FB7DD56A-0233-49C1-A634-A1BF0EE2BCFE}" dt="2024-12-06T18:43:20.950" v="534" actId="1076"/>
          <ac:picMkLst>
            <pc:docMk/>
            <pc:sldMk cId="648078706" sldId="289"/>
            <ac:picMk id="4" creationId="{706BD422-0402-9A03-DCCF-FCAA843D97D9}"/>
          </ac:picMkLst>
        </pc:picChg>
        <pc:picChg chg="add del mod">
          <ac:chgData name="Nahom Abera" userId="353caa7d06450a03" providerId="LiveId" clId="{FB7DD56A-0233-49C1-A634-A1BF0EE2BCFE}" dt="2024-12-14T00:45:22.459" v="1113" actId="478"/>
          <ac:picMkLst>
            <pc:docMk/>
            <pc:sldMk cId="648078706" sldId="289"/>
            <ac:picMk id="5" creationId="{19049A2A-EA09-E04D-1C9A-1A3F8D5F7549}"/>
          </ac:picMkLst>
        </pc:picChg>
        <pc:picChg chg="add mod">
          <ac:chgData name="Nahom Abera" userId="353caa7d06450a03" providerId="LiveId" clId="{FB7DD56A-0233-49C1-A634-A1BF0EE2BCFE}" dt="2024-12-14T00:48:14.238" v="1123" actId="1076"/>
          <ac:picMkLst>
            <pc:docMk/>
            <pc:sldMk cId="648078706" sldId="289"/>
            <ac:picMk id="7" creationId="{DE566206-0A24-779C-5084-6412EDC5855E}"/>
          </ac:picMkLst>
        </pc:picChg>
      </pc:sldChg>
      <pc:sldChg chg="addSp delSp modSp add mod">
        <pc:chgData name="Nahom Abera" userId="353caa7d06450a03" providerId="LiveId" clId="{FB7DD56A-0233-49C1-A634-A1BF0EE2BCFE}" dt="2024-12-14T00:51:10.648" v="1158" actId="20577"/>
        <pc:sldMkLst>
          <pc:docMk/>
          <pc:sldMk cId="500379956" sldId="290"/>
        </pc:sldMkLst>
        <pc:spChg chg="mod">
          <ac:chgData name="Nahom Abera" userId="353caa7d06450a03" providerId="LiveId" clId="{FB7DD56A-0233-49C1-A634-A1BF0EE2BCFE}" dt="2024-12-14T00:51:10.648" v="1158" actId="20577"/>
          <ac:spMkLst>
            <pc:docMk/>
            <pc:sldMk cId="500379956" sldId="290"/>
            <ac:spMk id="2" creationId="{C399A343-F870-1AC3-D15A-65491AFF07DA}"/>
          </ac:spMkLst>
        </pc:spChg>
        <pc:spChg chg="mod">
          <ac:chgData name="Nahom Abera" userId="353caa7d06450a03" providerId="LiveId" clId="{FB7DD56A-0233-49C1-A634-A1BF0EE2BCFE}" dt="2024-12-06T18:45:29.420" v="575" actId="20577"/>
          <ac:spMkLst>
            <pc:docMk/>
            <pc:sldMk cId="500379956" sldId="290"/>
            <ac:spMk id="3" creationId="{DFB874E7-EAC6-E9C7-5B44-3EA3340422B6}"/>
          </ac:spMkLst>
        </pc:spChg>
        <pc:picChg chg="add mod">
          <ac:chgData name="Nahom Abera" userId="353caa7d06450a03" providerId="LiveId" clId="{FB7DD56A-0233-49C1-A634-A1BF0EE2BCFE}" dt="2024-12-06T18:45:03.716" v="563" actId="1076"/>
          <ac:picMkLst>
            <pc:docMk/>
            <pc:sldMk cId="500379956" sldId="290"/>
            <ac:picMk id="4" creationId="{3A8DFB1C-7B22-466F-A32F-B0D5D0F7E234}"/>
          </ac:picMkLst>
        </pc:picChg>
        <pc:picChg chg="add del mod">
          <ac:chgData name="Nahom Abera" userId="353caa7d06450a03" providerId="LiveId" clId="{FB7DD56A-0233-49C1-A634-A1BF0EE2BCFE}" dt="2024-12-14T00:47:55.179" v="1118" actId="478"/>
          <ac:picMkLst>
            <pc:docMk/>
            <pc:sldMk cId="500379956" sldId="290"/>
            <ac:picMk id="5" creationId="{DA179469-7FF7-3BFC-9970-7DA5AB6FC134}"/>
          </ac:picMkLst>
        </pc:picChg>
        <pc:picChg chg="add mod">
          <ac:chgData name="Nahom Abera" userId="353caa7d06450a03" providerId="LiveId" clId="{FB7DD56A-0233-49C1-A634-A1BF0EE2BCFE}" dt="2024-12-14T00:48:20.189" v="1124" actId="1076"/>
          <ac:picMkLst>
            <pc:docMk/>
            <pc:sldMk cId="500379956" sldId="290"/>
            <ac:picMk id="7" creationId="{CD7D9760-FCAD-E80F-F846-54B075968C34}"/>
          </ac:picMkLst>
        </pc:picChg>
      </pc:sldChg>
      <pc:sldChg chg="addSp modSp add mod">
        <pc:chgData name="Nahom Abera" userId="353caa7d06450a03" providerId="LiveId" clId="{FB7DD56A-0233-49C1-A634-A1BF0EE2BCFE}" dt="2024-12-14T00:51:15.017" v="1162" actId="20577"/>
        <pc:sldMkLst>
          <pc:docMk/>
          <pc:sldMk cId="2727313919" sldId="291"/>
        </pc:sldMkLst>
        <pc:spChg chg="mod">
          <ac:chgData name="Nahom Abera" userId="353caa7d06450a03" providerId="LiveId" clId="{FB7DD56A-0233-49C1-A634-A1BF0EE2BCFE}" dt="2024-12-14T00:51:15.017" v="1162" actId="20577"/>
          <ac:spMkLst>
            <pc:docMk/>
            <pc:sldMk cId="2727313919" sldId="291"/>
            <ac:spMk id="2" creationId="{36F76782-1B53-2C84-4253-9F1B90005710}"/>
          </ac:spMkLst>
        </pc:spChg>
        <pc:spChg chg="mod">
          <ac:chgData name="Nahom Abera" userId="353caa7d06450a03" providerId="LiveId" clId="{FB7DD56A-0233-49C1-A634-A1BF0EE2BCFE}" dt="2024-12-06T18:46:39.740" v="594" actId="5793"/>
          <ac:spMkLst>
            <pc:docMk/>
            <pc:sldMk cId="2727313919" sldId="291"/>
            <ac:spMk id="3" creationId="{ACB661D1-3F49-F300-38F3-A1124017B160}"/>
          </ac:spMkLst>
        </pc:spChg>
        <pc:picChg chg="add mod">
          <ac:chgData name="Nahom Abera" userId="353caa7d06450a03" providerId="LiveId" clId="{FB7DD56A-0233-49C1-A634-A1BF0EE2BCFE}" dt="2024-12-14T00:49:43.284" v="1139" actId="14100"/>
          <ac:picMkLst>
            <pc:docMk/>
            <pc:sldMk cId="2727313919" sldId="291"/>
            <ac:picMk id="5" creationId="{28251644-6268-B719-0294-FCD8ECB68647}"/>
          </ac:picMkLst>
        </pc:picChg>
      </pc:sldChg>
      <pc:sldChg chg="modSp add mod">
        <pc:chgData name="Nahom Abera" userId="353caa7d06450a03" providerId="LiveId" clId="{FB7DD56A-0233-49C1-A634-A1BF0EE2BCFE}" dt="2024-12-14T00:59:20.358" v="1272" actId="14"/>
        <pc:sldMkLst>
          <pc:docMk/>
          <pc:sldMk cId="2571136336" sldId="292"/>
        </pc:sldMkLst>
        <pc:spChg chg="mod">
          <ac:chgData name="Nahom Abera" userId="353caa7d06450a03" providerId="LiveId" clId="{FB7DD56A-0233-49C1-A634-A1BF0EE2BCFE}" dt="2024-12-06T18:49:33.522" v="637" actId="113"/>
          <ac:spMkLst>
            <pc:docMk/>
            <pc:sldMk cId="2571136336" sldId="292"/>
            <ac:spMk id="2" creationId="{6B5A0185-87B9-011B-0265-E1102BCE3F36}"/>
          </ac:spMkLst>
        </pc:spChg>
        <pc:spChg chg="mod">
          <ac:chgData name="Nahom Abera" userId="353caa7d06450a03" providerId="LiveId" clId="{FB7DD56A-0233-49C1-A634-A1BF0EE2BCFE}" dt="2024-12-14T00:59:20.358" v="1272" actId="14"/>
          <ac:spMkLst>
            <pc:docMk/>
            <pc:sldMk cId="2571136336" sldId="292"/>
            <ac:spMk id="3" creationId="{C5AB44C0-9156-2348-B2B2-118659DB6291}"/>
          </ac:spMkLst>
        </pc:spChg>
      </pc:sldChg>
      <pc:sldChg chg="modSp add mod">
        <pc:chgData name="Nahom Abera" userId="353caa7d06450a03" providerId="LiveId" clId="{FB7DD56A-0233-49C1-A634-A1BF0EE2BCFE}" dt="2024-12-14T01:05:36.475" v="1409" actId="20577"/>
        <pc:sldMkLst>
          <pc:docMk/>
          <pc:sldMk cId="1023816822" sldId="293"/>
        </pc:sldMkLst>
        <pc:spChg chg="mod">
          <ac:chgData name="Nahom Abera" userId="353caa7d06450a03" providerId="LiveId" clId="{FB7DD56A-0233-49C1-A634-A1BF0EE2BCFE}" dt="2024-12-14T01:04:12.952" v="1318" actId="20577"/>
          <ac:spMkLst>
            <pc:docMk/>
            <pc:sldMk cId="1023816822" sldId="293"/>
            <ac:spMk id="2" creationId="{F52BFEE0-160F-AF12-2F47-9834F615EDD2}"/>
          </ac:spMkLst>
        </pc:spChg>
        <pc:spChg chg="mod">
          <ac:chgData name="Nahom Abera" userId="353caa7d06450a03" providerId="LiveId" clId="{FB7DD56A-0233-49C1-A634-A1BF0EE2BCFE}" dt="2024-12-14T01:05:36.475" v="1409" actId="20577"/>
          <ac:spMkLst>
            <pc:docMk/>
            <pc:sldMk cId="1023816822" sldId="293"/>
            <ac:spMk id="3" creationId="{E837C907-606A-10CB-0D3F-E8493FB62C24}"/>
          </ac:spMkLst>
        </pc:spChg>
      </pc:sldChg>
      <pc:sldChg chg="modSp new add del mod">
        <pc:chgData name="Nahom Abera" userId="353caa7d06450a03" providerId="LiveId" clId="{FB7DD56A-0233-49C1-A634-A1BF0EE2BCFE}" dt="2024-12-14T01:02:42.240" v="1298" actId="47"/>
        <pc:sldMkLst>
          <pc:docMk/>
          <pc:sldMk cId="1837331373" sldId="294"/>
        </pc:sldMkLst>
        <pc:spChg chg="mod">
          <ac:chgData name="Nahom Abera" userId="353caa7d06450a03" providerId="LiveId" clId="{FB7DD56A-0233-49C1-A634-A1BF0EE2BCFE}" dt="2024-12-14T00:43:12.144" v="1107" actId="1076"/>
          <ac:spMkLst>
            <pc:docMk/>
            <pc:sldMk cId="1837331373" sldId="294"/>
            <ac:spMk id="2" creationId="{350B6424-7267-13BF-8E83-CD609411079D}"/>
          </ac:spMkLst>
        </pc:spChg>
        <pc:spChg chg="mod">
          <ac:chgData name="Nahom Abera" userId="353caa7d06450a03" providerId="LiveId" clId="{FB7DD56A-0233-49C1-A634-A1BF0EE2BCFE}" dt="2024-12-14T01:00:57.958" v="1281" actId="20577"/>
          <ac:spMkLst>
            <pc:docMk/>
            <pc:sldMk cId="1837331373" sldId="294"/>
            <ac:spMk id="3" creationId="{70EEE8DA-E14A-190E-120A-F12448C482E0}"/>
          </ac:spMkLst>
        </pc:spChg>
      </pc:sldChg>
      <pc:sldChg chg="add del">
        <pc:chgData name="Nahom Abera" userId="353caa7d06450a03" providerId="LiveId" clId="{FB7DD56A-0233-49C1-A634-A1BF0EE2BCFE}" dt="2024-12-06T18:50:46.525" v="648" actId="47"/>
        <pc:sldMkLst>
          <pc:docMk/>
          <pc:sldMk cId="3572209729" sldId="294"/>
        </pc:sldMkLst>
      </pc:sldChg>
      <pc:sldChg chg="new del">
        <pc:chgData name="Nahom Abera" userId="353caa7d06450a03" providerId="LiveId" clId="{FB7DD56A-0233-49C1-A634-A1BF0EE2BCFE}" dt="2024-12-14T00:39:35.046" v="934" actId="680"/>
        <pc:sldMkLst>
          <pc:docMk/>
          <pc:sldMk cId="94001578" sldId="295"/>
        </pc:sldMkLst>
      </pc:sldChg>
      <pc:sldChg chg="addSp new del">
        <pc:chgData name="Nahom Abera" userId="353caa7d06450a03" providerId="LiveId" clId="{FB7DD56A-0233-49C1-A634-A1BF0EE2BCFE}" dt="2024-12-14T00:39:43.216" v="937" actId="680"/>
        <pc:sldMkLst>
          <pc:docMk/>
          <pc:sldMk cId="192501053" sldId="295"/>
        </pc:sldMkLst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4" creationId="{85D85073-D85C-A445-29A3-7AF9ECB96AD0}"/>
          </ac:spMkLst>
        </pc:spChg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5" creationId="{5EE7950D-15F9-B6B7-4190-1E2DD03FC0D9}"/>
          </ac:spMkLst>
        </pc:spChg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6" creationId="{1379C00D-92A9-BAC3-CCA1-34D4A174036F}"/>
          </ac:spMkLst>
        </pc:spChg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7" creationId="{EE3F1027-E753-30B2-915A-60B45814FB49}"/>
          </ac:spMkLst>
        </pc:spChg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8" creationId="{DDCD9FC0-F21C-DDAB-B3C4-BAED89C0A33C}"/>
          </ac:spMkLst>
        </pc:spChg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9" creationId="{9747A572-7C49-5AC3-813F-D9C28852D84E}"/>
          </ac:spMkLst>
        </pc:spChg>
        <pc:spChg chg="add">
          <ac:chgData name="Nahom Abera" userId="353caa7d06450a03" providerId="LiveId" clId="{FB7DD56A-0233-49C1-A634-A1BF0EE2BCFE}" dt="2024-12-14T00:39:39.791" v="936"/>
          <ac:spMkLst>
            <pc:docMk/>
            <pc:sldMk cId="192501053" sldId="295"/>
            <ac:spMk id="10" creationId="{6D990FA6-5B28-F425-02B8-6D10B3D3A83A}"/>
          </ac:spMkLst>
        </pc:spChg>
      </pc:sldChg>
      <pc:sldChg chg="add del">
        <pc:chgData name="Nahom Abera" userId="353caa7d06450a03" providerId="LiveId" clId="{FB7DD56A-0233-49C1-A634-A1BF0EE2BCFE}" dt="2024-12-06T18:50:45.037" v="647" actId="47"/>
        <pc:sldMkLst>
          <pc:docMk/>
          <pc:sldMk cId="606543337" sldId="295"/>
        </pc:sldMkLst>
      </pc:sldChg>
      <pc:sldChg chg="modSp new del mod">
        <pc:chgData name="Nahom Abera" userId="353caa7d06450a03" providerId="LiveId" clId="{FB7DD56A-0233-49C1-A634-A1BF0EE2BCFE}" dt="2024-12-14T00:49:00.481" v="1130" actId="2696"/>
        <pc:sldMkLst>
          <pc:docMk/>
          <pc:sldMk cId="3678050549" sldId="295"/>
        </pc:sldMkLst>
        <pc:spChg chg="mod">
          <ac:chgData name="Nahom Abera" userId="353caa7d06450a03" providerId="LiveId" clId="{FB7DD56A-0233-49C1-A634-A1BF0EE2BCFE}" dt="2024-12-14T00:48:38.822" v="1126"/>
          <ac:spMkLst>
            <pc:docMk/>
            <pc:sldMk cId="3678050549" sldId="295"/>
            <ac:spMk id="2" creationId="{58D08ADA-55BE-FB32-7EA3-56F0B87D6F9C}"/>
          </ac:spMkLst>
        </pc:spChg>
      </pc:sldChg>
      <pc:sldChg chg="addSp modSp new mod">
        <pc:chgData name="Nahom Abera" userId="353caa7d06450a03" providerId="LiveId" clId="{FB7DD56A-0233-49C1-A634-A1BF0EE2BCFE}" dt="2024-12-14T00:51:19.888" v="1166" actId="20577"/>
        <pc:sldMkLst>
          <pc:docMk/>
          <pc:sldMk cId="1799675026" sldId="296"/>
        </pc:sldMkLst>
        <pc:spChg chg="mod">
          <ac:chgData name="Nahom Abera" userId="353caa7d06450a03" providerId="LiveId" clId="{FB7DD56A-0233-49C1-A634-A1BF0EE2BCFE}" dt="2024-12-14T00:51:19.888" v="1166" actId="20577"/>
          <ac:spMkLst>
            <pc:docMk/>
            <pc:sldMk cId="1799675026" sldId="296"/>
            <ac:spMk id="2" creationId="{0A99D0B2-3EAD-A65F-B470-BB38E95AA861}"/>
          </ac:spMkLst>
        </pc:spChg>
        <pc:spChg chg="mod">
          <ac:chgData name="Nahom Abera" userId="353caa7d06450a03" providerId="LiveId" clId="{FB7DD56A-0233-49C1-A634-A1BF0EE2BCFE}" dt="2024-12-14T00:49:03.545" v="1134" actId="20577"/>
          <ac:spMkLst>
            <pc:docMk/>
            <pc:sldMk cId="1799675026" sldId="296"/>
            <ac:spMk id="3" creationId="{7B32798F-E9BC-EB07-75F5-AC1B631EC079}"/>
          </ac:spMkLst>
        </pc:spChg>
        <pc:picChg chg="add mod">
          <ac:chgData name="Nahom Abera" userId="353caa7d06450a03" providerId="LiveId" clId="{FB7DD56A-0233-49C1-A634-A1BF0EE2BCFE}" dt="2024-12-14T00:49:59.740" v="1143" actId="1076"/>
          <ac:picMkLst>
            <pc:docMk/>
            <pc:sldMk cId="1799675026" sldId="296"/>
            <ac:picMk id="5" creationId="{FF93A925-5790-4893-CBF5-92C85FA1D80E}"/>
          </ac:picMkLst>
        </pc:picChg>
      </pc:sldChg>
      <pc:sldChg chg="addSp modSp new mod">
        <pc:chgData name="Nahom Abera" userId="353caa7d06450a03" providerId="LiveId" clId="{FB7DD56A-0233-49C1-A634-A1BF0EE2BCFE}" dt="2024-12-14T00:52:01.009" v="1179" actId="1076"/>
        <pc:sldMkLst>
          <pc:docMk/>
          <pc:sldMk cId="3925872806" sldId="297"/>
        </pc:sldMkLst>
        <pc:spChg chg="mod">
          <ac:chgData name="Nahom Abera" userId="353caa7d06450a03" providerId="LiveId" clId="{FB7DD56A-0233-49C1-A634-A1BF0EE2BCFE}" dt="2024-12-14T00:51:23.973" v="1170" actId="20577"/>
          <ac:spMkLst>
            <pc:docMk/>
            <pc:sldMk cId="3925872806" sldId="297"/>
            <ac:spMk id="2" creationId="{E43E4D0C-D3D9-6C6C-96EF-EAD24AFF54A1}"/>
          </ac:spMkLst>
        </pc:spChg>
        <pc:spChg chg="mod">
          <ac:chgData name="Nahom Abera" userId="353caa7d06450a03" providerId="LiveId" clId="{FB7DD56A-0233-49C1-A634-A1BF0EE2BCFE}" dt="2024-12-14T00:51:36.893" v="1173" actId="20577"/>
          <ac:spMkLst>
            <pc:docMk/>
            <pc:sldMk cId="3925872806" sldId="297"/>
            <ac:spMk id="3" creationId="{4D92053E-C08A-57E1-281B-115149211171}"/>
          </ac:spMkLst>
        </pc:spChg>
        <pc:picChg chg="add mod">
          <ac:chgData name="Nahom Abera" userId="353caa7d06450a03" providerId="LiveId" clId="{FB7DD56A-0233-49C1-A634-A1BF0EE2BCFE}" dt="2024-12-14T00:52:01.009" v="1179" actId="1076"/>
          <ac:picMkLst>
            <pc:docMk/>
            <pc:sldMk cId="3925872806" sldId="297"/>
            <ac:picMk id="5" creationId="{86C4B34E-8E32-086C-5C93-BA24BB692000}"/>
          </ac:picMkLst>
        </pc:picChg>
      </pc:sldChg>
      <pc:sldMasterChg chg="delSldLayout">
        <pc:chgData name="Nahom Abera" userId="353caa7d06450a03" providerId="LiveId" clId="{FB7DD56A-0233-49C1-A634-A1BF0EE2BCFE}" dt="2024-12-14T00:49:00.481" v="1130" actId="2696"/>
        <pc:sldMasterMkLst>
          <pc:docMk/>
          <pc:sldMasterMk cId="0" sldId="2147483661"/>
        </pc:sldMasterMkLst>
        <pc:sldLayoutChg chg="del">
          <pc:chgData name="Nahom Abera" userId="353caa7d06450a03" providerId="LiveId" clId="{FB7DD56A-0233-49C1-A634-A1BF0EE2BCFE}" dt="2024-12-06T13:39:14.273" v="53" actId="47"/>
          <pc:sldLayoutMkLst>
            <pc:docMk/>
            <pc:sldMasterMk cId="0" sldId="2147483661"/>
            <pc:sldLayoutMk cId="0" sldId="2147483651"/>
          </pc:sldLayoutMkLst>
        </pc:sldLayoutChg>
        <pc:sldLayoutChg chg="del">
          <pc:chgData name="Nahom Abera" userId="353caa7d06450a03" providerId="LiveId" clId="{FB7DD56A-0233-49C1-A634-A1BF0EE2BCFE}" dt="2024-12-06T13:38:47.688" v="40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Nahom Abera" userId="353caa7d06450a03" providerId="LiveId" clId="{FB7DD56A-0233-49C1-A634-A1BF0EE2BCFE}" dt="2024-12-14T00:49:00.481" v="1130" actId="2696"/>
          <pc:sldLayoutMkLst>
            <pc:docMk/>
            <pc:sldMasterMk cId="0" sldId="2147483661"/>
            <pc:sldLayoutMk cId="0" sldId="2147483654"/>
          </pc:sldLayoutMkLst>
        </pc:sldLayoutChg>
      </pc:sldMasterChg>
    </pc:docChg>
  </pc:docChgLst>
  <pc:docChgLst>
    <pc:chgData name="Nahom Abera" userId="353caa7d06450a03" providerId="LiveId" clId="{6752131C-1256-4D62-A9B4-0E1D0A1AE175}"/>
    <pc:docChg chg="undo redo custSel addSld delSld modSld sldOrd">
      <pc:chgData name="Nahom Abera" userId="353caa7d06450a03" providerId="LiveId" clId="{6752131C-1256-4D62-A9B4-0E1D0A1AE175}" dt="2024-12-06T13:32:37.873" v="1359" actId="122"/>
      <pc:docMkLst>
        <pc:docMk/>
      </pc:docMkLst>
      <pc:sldChg chg="modSp mod">
        <pc:chgData name="Nahom Abera" userId="353caa7d06450a03" providerId="LiveId" clId="{6752131C-1256-4D62-A9B4-0E1D0A1AE175}" dt="2024-11-25T18:01:14.511" v="4"/>
        <pc:sldMkLst>
          <pc:docMk/>
          <pc:sldMk cId="0" sldId="256"/>
        </pc:sldMkLst>
        <pc:spChg chg="mod">
          <ac:chgData name="Nahom Abera" userId="353caa7d06450a03" providerId="LiveId" clId="{6752131C-1256-4D62-A9B4-0E1D0A1AE175}" dt="2024-11-25T18:01:14.511" v="4"/>
          <ac:spMkLst>
            <pc:docMk/>
            <pc:sldMk cId="0" sldId="256"/>
            <ac:spMk id="102" creationId="{00000000-0000-0000-0000-000000000000}"/>
          </ac:spMkLst>
        </pc:spChg>
      </pc:sldChg>
      <pc:sldChg chg="modSp mod">
        <pc:chgData name="Nahom Abera" userId="353caa7d06450a03" providerId="LiveId" clId="{6752131C-1256-4D62-A9B4-0E1D0A1AE175}" dt="2024-12-06T13:31:58.225" v="1356" actId="313"/>
        <pc:sldMkLst>
          <pc:docMk/>
          <pc:sldMk cId="0" sldId="257"/>
        </pc:sldMkLst>
      </pc:sldChg>
      <pc:sldChg chg="addSp delSp modSp mod">
        <pc:chgData name="Nahom Abera" userId="353caa7d06450a03" providerId="LiveId" clId="{6752131C-1256-4D62-A9B4-0E1D0A1AE175}" dt="2024-11-25T19:00:48.778" v="1147" actId="20577"/>
        <pc:sldMkLst>
          <pc:docMk/>
          <pc:sldMk cId="0" sldId="259"/>
        </pc:sldMkLst>
      </pc:sldChg>
      <pc:sldChg chg="modSp mod">
        <pc:chgData name="Nahom Abera" userId="353caa7d06450a03" providerId="LiveId" clId="{6752131C-1256-4D62-A9B4-0E1D0A1AE175}" dt="2024-11-25T19:25:48.721" v="1255" actId="27636"/>
        <pc:sldMkLst>
          <pc:docMk/>
          <pc:sldMk cId="0" sldId="260"/>
        </pc:sldMkLst>
      </pc:sldChg>
      <pc:sldChg chg="modSp mod">
        <pc:chgData name="Nahom Abera" userId="353caa7d06450a03" providerId="LiveId" clId="{6752131C-1256-4D62-A9B4-0E1D0A1AE175}" dt="2024-11-25T19:18:06.371" v="1250" actId="20577"/>
        <pc:sldMkLst>
          <pc:docMk/>
          <pc:sldMk cId="0" sldId="261"/>
        </pc:sldMkLst>
      </pc:sldChg>
      <pc:sldChg chg="addSp delSp modSp mod">
        <pc:chgData name="Nahom Abera" userId="353caa7d06450a03" providerId="LiveId" clId="{6752131C-1256-4D62-A9B4-0E1D0A1AE175}" dt="2024-11-25T18:54:47.780" v="1054" actId="14100"/>
        <pc:sldMkLst>
          <pc:docMk/>
          <pc:sldMk cId="730944751" sldId="262"/>
        </pc:sldMkLst>
      </pc:sldChg>
      <pc:sldChg chg="addSp delSp modSp mod">
        <pc:chgData name="Nahom Abera" userId="353caa7d06450a03" providerId="LiveId" clId="{6752131C-1256-4D62-A9B4-0E1D0A1AE175}" dt="2024-11-25T19:00:52.258" v="1153" actId="478"/>
        <pc:sldMkLst>
          <pc:docMk/>
          <pc:sldMk cId="2282804308" sldId="263"/>
        </pc:sldMkLst>
      </pc:sldChg>
      <pc:sldChg chg="modSp mod">
        <pc:chgData name="Nahom Abera" userId="353caa7d06450a03" providerId="LiveId" clId="{6752131C-1256-4D62-A9B4-0E1D0A1AE175}" dt="2024-11-25T18:05:53.724" v="155" actId="20577"/>
        <pc:sldMkLst>
          <pc:docMk/>
          <pc:sldMk cId="196379574" sldId="264"/>
        </pc:sldMkLst>
      </pc:sldChg>
      <pc:sldChg chg="addSp delSp modSp mod modClrScheme chgLayout">
        <pc:chgData name="Nahom Abera" userId="353caa7d06450a03" providerId="LiveId" clId="{6752131C-1256-4D62-A9B4-0E1D0A1AE175}" dt="2024-12-06T13:32:37.873" v="1359" actId="122"/>
        <pc:sldMkLst>
          <pc:docMk/>
          <pc:sldMk cId="1449609527" sldId="265"/>
        </pc:sldMkLst>
      </pc:sldChg>
      <pc:sldChg chg="modSp mod">
        <pc:chgData name="Nahom Abera" userId="353caa7d06450a03" providerId="LiveId" clId="{6752131C-1256-4D62-A9B4-0E1D0A1AE175}" dt="2024-11-25T19:25:35.394" v="1253" actId="5793"/>
        <pc:sldMkLst>
          <pc:docMk/>
          <pc:sldMk cId="3245614201" sldId="266"/>
        </pc:sldMkLst>
      </pc:sldChg>
      <pc:sldChg chg="addSp modSp mod">
        <pc:chgData name="Nahom Abera" userId="353caa7d06450a03" providerId="LiveId" clId="{6752131C-1256-4D62-A9B4-0E1D0A1AE175}" dt="2024-11-25T19:08:09.673" v="1239" actId="1076"/>
        <pc:sldMkLst>
          <pc:docMk/>
          <pc:sldMk cId="2051251490" sldId="267"/>
        </pc:sldMkLst>
      </pc:sldChg>
      <pc:sldChg chg="addSp delSp modSp mod">
        <pc:chgData name="Nahom Abera" userId="353caa7d06450a03" providerId="LiveId" clId="{6752131C-1256-4D62-A9B4-0E1D0A1AE175}" dt="2024-11-25T19:16:47.828" v="1246" actId="1076"/>
        <pc:sldMkLst>
          <pc:docMk/>
          <pc:sldMk cId="3858812852" sldId="268"/>
        </pc:sldMkLst>
      </pc:sldChg>
      <pc:sldChg chg="delSp modSp mod">
        <pc:chgData name="Nahom Abera" userId="353caa7d06450a03" providerId="LiveId" clId="{6752131C-1256-4D62-A9B4-0E1D0A1AE175}" dt="2024-11-25T18:46:15.991" v="906" actId="5793"/>
        <pc:sldMkLst>
          <pc:docMk/>
          <pc:sldMk cId="3279245370" sldId="269"/>
        </pc:sldMkLst>
      </pc:sldChg>
      <pc:sldChg chg="modSp mod">
        <pc:chgData name="Nahom Abera" userId="353caa7d06450a03" providerId="LiveId" clId="{6752131C-1256-4D62-A9B4-0E1D0A1AE175}" dt="2024-11-25T20:00:57.980" v="1284" actId="20577"/>
        <pc:sldMkLst>
          <pc:docMk/>
          <pc:sldMk cId="2445429715" sldId="271"/>
        </pc:sldMkLst>
      </pc:sldChg>
      <pc:sldChg chg="delSp modSp del mod">
        <pc:chgData name="Nahom Abera" userId="353caa7d06450a03" providerId="LiveId" clId="{6752131C-1256-4D62-A9B4-0E1D0A1AE175}" dt="2024-11-25T18:23:52.461" v="315" actId="2696"/>
        <pc:sldMkLst>
          <pc:docMk/>
          <pc:sldMk cId="2156426386" sldId="276"/>
        </pc:sldMkLst>
      </pc:sldChg>
      <pc:sldChg chg="modSp mod">
        <pc:chgData name="Nahom Abera" userId="353caa7d06450a03" providerId="LiveId" clId="{6752131C-1256-4D62-A9B4-0E1D0A1AE175}" dt="2024-11-25T18:49:13.743" v="909" actId="5793"/>
        <pc:sldMkLst>
          <pc:docMk/>
          <pc:sldMk cId="4271672237" sldId="277"/>
        </pc:sldMkLst>
      </pc:sldChg>
      <pc:sldChg chg="addSp modSp mod">
        <pc:chgData name="Nahom Abera" userId="353caa7d06450a03" providerId="LiveId" clId="{6752131C-1256-4D62-A9B4-0E1D0A1AE175}" dt="2024-11-25T20:21:01.975" v="1355" actId="20577"/>
        <pc:sldMkLst>
          <pc:docMk/>
          <pc:sldMk cId="1661413565" sldId="279"/>
        </pc:sldMkLst>
      </pc:sldChg>
      <pc:sldChg chg="addSp modSp mod ord">
        <pc:chgData name="Nahom Abera" userId="353caa7d06450a03" providerId="LiveId" clId="{6752131C-1256-4D62-A9B4-0E1D0A1AE175}" dt="2024-11-25T18:52:03.533" v="973" actId="1076"/>
        <pc:sldMkLst>
          <pc:docMk/>
          <pc:sldMk cId="4064847051" sldId="280"/>
        </pc:sldMkLst>
      </pc:sldChg>
      <pc:sldChg chg="new del">
        <pc:chgData name="Nahom Abera" userId="353caa7d06450a03" providerId="LiveId" clId="{6752131C-1256-4D62-A9B4-0E1D0A1AE175}" dt="2024-11-25T19:05:21.702" v="1229" actId="680"/>
        <pc:sldMkLst>
          <pc:docMk/>
          <pc:sldMk cId="4270007645" sldId="282"/>
        </pc:sldMkLst>
      </pc:sldChg>
      <pc:sldMasterChg chg="delSldLayout">
        <pc:chgData name="Nahom Abera" userId="353caa7d06450a03" providerId="LiveId" clId="{6752131C-1256-4D62-A9B4-0E1D0A1AE175}" dt="2024-11-25T18:23:52.461" v="315" actId="2696"/>
        <pc:sldMasterMkLst>
          <pc:docMk/>
          <pc:sldMasterMk cId="0" sldId="2147483661"/>
        </pc:sldMasterMkLst>
        <pc:sldLayoutChg chg="del">
          <pc:chgData name="Nahom Abera" userId="353caa7d06450a03" providerId="LiveId" clId="{6752131C-1256-4D62-A9B4-0E1D0A1AE175}" dt="2024-11-25T18:23:52.461" v="315" actId="2696"/>
          <pc:sldLayoutMkLst>
            <pc:docMk/>
            <pc:sldMasterMk cId="0" sldId="2147483661"/>
            <pc:sldLayoutMk cId="0" sldId="2147483652"/>
          </pc:sldLayoutMkLst>
        </pc:sldLayoutChg>
      </pc:sldMasterChg>
    </pc:docChg>
  </pc:docChgLst>
  <pc:docChgLst>
    <pc:chgData name="Nahom Abera" userId="353caa7d06450a03" providerId="LiveId" clId="{7D592896-C443-454A-8922-6D678E27F5C1}"/>
    <pc:docChg chg="undo redo custSel addSld delSld modSld">
      <pc:chgData name="Nahom Abera" userId="353caa7d06450a03" providerId="LiveId" clId="{7D592896-C443-454A-8922-6D678E27F5C1}" dt="2024-11-18T21:04:36.252" v="1591" actId="14100"/>
      <pc:docMkLst>
        <pc:docMk/>
      </pc:docMkLst>
      <pc:sldChg chg="addSp delSp modSp mod">
        <pc:chgData name="Nahom Abera" userId="353caa7d06450a03" providerId="LiveId" clId="{7D592896-C443-454A-8922-6D678E27F5C1}" dt="2024-11-18T19:49:13.494" v="961" actId="20577"/>
        <pc:sldMkLst>
          <pc:docMk/>
          <pc:sldMk cId="0" sldId="256"/>
        </pc:sldMkLst>
        <pc:spChg chg="mod">
          <ac:chgData name="Nahom Abera" userId="353caa7d06450a03" providerId="LiveId" clId="{7D592896-C443-454A-8922-6D678E27F5C1}" dt="2024-11-18T19:49:10.381" v="960" actId="14100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Nahom Abera" userId="353caa7d06450a03" providerId="LiveId" clId="{7D592896-C443-454A-8922-6D678E27F5C1}" dt="2024-11-18T19:49:13.494" v="961" actId="20577"/>
          <ac:spMkLst>
            <pc:docMk/>
            <pc:sldMk cId="0" sldId="256"/>
            <ac:spMk id="103" creationId="{00000000-0000-0000-0000-000000000000}"/>
          </ac:spMkLst>
        </pc:spChg>
      </pc:sldChg>
      <pc:sldChg chg="modSp mod">
        <pc:chgData name="Nahom Abera" userId="353caa7d06450a03" providerId="LiveId" clId="{7D592896-C443-454A-8922-6D678E27F5C1}" dt="2024-11-18T20:39:04.027" v="1548" actId="20577"/>
        <pc:sldMkLst>
          <pc:docMk/>
          <pc:sldMk cId="0" sldId="257"/>
        </pc:sldMkLst>
      </pc:sldChg>
      <pc:sldChg chg="modSp del mod">
        <pc:chgData name="Nahom Abera" userId="353caa7d06450a03" providerId="LiveId" clId="{7D592896-C443-454A-8922-6D678E27F5C1}" dt="2024-11-18T19:49:18.009" v="962" actId="47"/>
        <pc:sldMkLst>
          <pc:docMk/>
          <pc:sldMk cId="0" sldId="258"/>
        </pc:sldMkLst>
      </pc:sldChg>
      <pc:sldChg chg="addSp modSp mod">
        <pc:chgData name="Nahom Abera" userId="353caa7d06450a03" providerId="LiveId" clId="{7D592896-C443-454A-8922-6D678E27F5C1}" dt="2024-11-18T20:47:31.881" v="1549" actId="12"/>
        <pc:sldMkLst>
          <pc:docMk/>
          <pc:sldMk cId="0" sldId="259"/>
        </pc:sldMkLst>
      </pc:sldChg>
      <pc:sldChg chg="modSp mod">
        <pc:chgData name="Nahom Abera" userId="353caa7d06450a03" providerId="LiveId" clId="{7D592896-C443-454A-8922-6D678E27F5C1}" dt="2024-11-18T20:48:41.700" v="1554" actId="20577"/>
        <pc:sldMkLst>
          <pc:docMk/>
          <pc:sldMk cId="0" sldId="260"/>
        </pc:sldMkLst>
      </pc:sldChg>
      <pc:sldChg chg="modSp mod">
        <pc:chgData name="Nahom Abera" userId="353caa7d06450a03" providerId="LiveId" clId="{7D592896-C443-454A-8922-6D678E27F5C1}" dt="2024-11-18T19:56:17.776" v="1037" actId="114"/>
        <pc:sldMkLst>
          <pc:docMk/>
          <pc:sldMk cId="0" sldId="261"/>
        </pc:sldMkLst>
      </pc:sldChg>
      <pc:sldChg chg="addSp modSp mod">
        <pc:chgData name="Nahom Abera" userId="353caa7d06450a03" providerId="LiveId" clId="{7D592896-C443-454A-8922-6D678E27F5C1}" dt="2024-11-18T19:53:57.147" v="974" actId="1076"/>
        <pc:sldMkLst>
          <pc:docMk/>
          <pc:sldMk cId="730944751" sldId="262"/>
        </pc:sldMkLst>
      </pc:sldChg>
      <pc:sldChg chg="addSp modSp mod">
        <pc:chgData name="Nahom Abera" userId="353caa7d06450a03" providerId="LiveId" clId="{7D592896-C443-454A-8922-6D678E27F5C1}" dt="2024-11-18T18:52:24.446" v="185" actId="2710"/>
        <pc:sldMkLst>
          <pc:docMk/>
          <pc:sldMk cId="2282804308" sldId="263"/>
        </pc:sldMkLst>
      </pc:sldChg>
      <pc:sldChg chg="modSp mod">
        <pc:chgData name="Nahom Abera" userId="353caa7d06450a03" providerId="LiveId" clId="{7D592896-C443-454A-8922-6D678E27F5C1}" dt="2024-11-18T19:57:51.485" v="1072" actId="1076"/>
        <pc:sldMkLst>
          <pc:docMk/>
          <pc:sldMk cId="196379574" sldId="264"/>
        </pc:sldMkLst>
      </pc:sldChg>
      <pc:sldChg chg="modSp mod">
        <pc:chgData name="Nahom Abera" userId="353caa7d06450a03" providerId="LiveId" clId="{7D592896-C443-454A-8922-6D678E27F5C1}" dt="2024-11-18T19:11:47.050" v="523" actId="113"/>
        <pc:sldMkLst>
          <pc:docMk/>
          <pc:sldMk cId="1449609527" sldId="265"/>
        </pc:sldMkLst>
      </pc:sldChg>
      <pc:sldChg chg="addSp modSp mod">
        <pc:chgData name="Nahom Abera" userId="353caa7d06450a03" providerId="LiveId" clId="{7D592896-C443-454A-8922-6D678E27F5C1}" dt="2024-11-18T20:48:18.889" v="1550" actId="2710"/>
        <pc:sldMkLst>
          <pc:docMk/>
          <pc:sldMk cId="3245614201" sldId="266"/>
        </pc:sldMkLst>
      </pc:sldChg>
      <pc:sldChg chg="addSp modSp add mod">
        <pc:chgData name="Nahom Abera" userId="353caa7d06450a03" providerId="LiveId" clId="{7D592896-C443-454A-8922-6D678E27F5C1}" dt="2024-11-18T21:03:13.641" v="1576" actId="20577"/>
        <pc:sldMkLst>
          <pc:docMk/>
          <pc:sldMk cId="2051251490" sldId="267"/>
        </pc:sldMkLst>
      </pc:sldChg>
      <pc:sldChg chg="modSp add mod">
        <pc:chgData name="Nahom Abera" userId="353caa7d06450a03" providerId="LiveId" clId="{7D592896-C443-454A-8922-6D678E27F5C1}" dt="2024-11-18T19:19:19.961" v="774" actId="113"/>
        <pc:sldMkLst>
          <pc:docMk/>
          <pc:sldMk cId="3858812852" sldId="268"/>
        </pc:sldMkLst>
      </pc:sldChg>
      <pc:sldChg chg="addSp modSp add mod">
        <pc:chgData name="Nahom Abera" userId="353caa7d06450a03" providerId="LiveId" clId="{7D592896-C443-454A-8922-6D678E27F5C1}" dt="2024-11-18T20:21:26.342" v="1264" actId="20577"/>
        <pc:sldMkLst>
          <pc:docMk/>
          <pc:sldMk cId="3279245370" sldId="269"/>
        </pc:sldMkLst>
      </pc:sldChg>
      <pc:sldChg chg="modSp add del mod">
        <pc:chgData name="Nahom Abera" userId="353caa7d06450a03" providerId="LiveId" clId="{7D592896-C443-454A-8922-6D678E27F5C1}" dt="2024-11-18T19:28:57.500" v="838" actId="2696"/>
        <pc:sldMkLst>
          <pc:docMk/>
          <pc:sldMk cId="19490528" sldId="270"/>
        </pc:sldMkLst>
      </pc:sldChg>
      <pc:sldChg chg="modSp add mod">
        <pc:chgData name="Nahom Abera" userId="353caa7d06450a03" providerId="LiveId" clId="{7D592896-C443-454A-8922-6D678E27F5C1}" dt="2024-11-18T20:30:09.937" v="1378" actId="113"/>
        <pc:sldMkLst>
          <pc:docMk/>
          <pc:sldMk cId="2445429715" sldId="271"/>
        </pc:sldMkLst>
      </pc:sldChg>
      <pc:sldChg chg="add del">
        <pc:chgData name="Nahom Abera" userId="353caa7d06450a03" providerId="LiveId" clId="{7D592896-C443-454A-8922-6D678E27F5C1}" dt="2024-11-18T19:56:29.479" v="1041" actId="47"/>
        <pc:sldMkLst>
          <pc:docMk/>
          <pc:sldMk cId="5401012" sldId="272"/>
        </pc:sldMkLst>
      </pc:sldChg>
      <pc:sldChg chg="add del">
        <pc:chgData name="Nahom Abera" userId="353caa7d06450a03" providerId="LiveId" clId="{7D592896-C443-454A-8922-6D678E27F5C1}" dt="2024-11-18T19:56:28.335" v="1040" actId="47"/>
        <pc:sldMkLst>
          <pc:docMk/>
          <pc:sldMk cId="891967959" sldId="273"/>
        </pc:sldMkLst>
      </pc:sldChg>
      <pc:sldChg chg="add del">
        <pc:chgData name="Nahom Abera" userId="353caa7d06450a03" providerId="LiveId" clId="{7D592896-C443-454A-8922-6D678E27F5C1}" dt="2024-11-18T19:56:27.084" v="1039" actId="47"/>
        <pc:sldMkLst>
          <pc:docMk/>
          <pc:sldMk cId="3558727208" sldId="274"/>
        </pc:sldMkLst>
      </pc:sldChg>
      <pc:sldChg chg="add del">
        <pc:chgData name="Nahom Abera" userId="353caa7d06450a03" providerId="LiveId" clId="{7D592896-C443-454A-8922-6D678E27F5C1}" dt="2024-11-18T19:56:25.322" v="1038" actId="47"/>
        <pc:sldMkLst>
          <pc:docMk/>
          <pc:sldMk cId="4129169098" sldId="275"/>
        </pc:sldMkLst>
      </pc:sldChg>
      <pc:sldChg chg="addSp delSp modSp new mod modClrScheme chgLayout">
        <pc:chgData name="Nahom Abera" userId="353caa7d06450a03" providerId="LiveId" clId="{7D592896-C443-454A-8922-6D678E27F5C1}" dt="2024-11-18T20:25:54.432" v="1311" actId="255"/>
        <pc:sldMkLst>
          <pc:docMk/>
          <pc:sldMk cId="2156426386" sldId="276"/>
        </pc:sldMkLst>
      </pc:sldChg>
      <pc:sldChg chg="addSp delSp modSp add mod">
        <pc:chgData name="Nahom Abera" userId="353caa7d06450a03" providerId="LiveId" clId="{7D592896-C443-454A-8922-6D678E27F5C1}" dt="2024-11-18T20:32:40.277" v="1425"/>
        <pc:sldMkLst>
          <pc:docMk/>
          <pc:sldMk cId="4271672237" sldId="277"/>
        </pc:sldMkLst>
      </pc:sldChg>
      <pc:sldChg chg="new del">
        <pc:chgData name="Nahom Abera" userId="353caa7d06450a03" providerId="LiveId" clId="{7D592896-C443-454A-8922-6D678E27F5C1}" dt="2024-11-18T20:34:23.612" v="1432" actId="47"/>
        <pc:sldMkLst>
          <pc:docMk/>
          <pc:sldMk cId="2427324558" sldId="278"/>
        </pc:sldMkLst>
      </pc:sldChg>
      <pc:sldChg chg="modSp new mod">
        <pc:chgData name="Nahom Abera" userId="353caa7d06450a03" providerId="LiveId" clId="{7D592896-C443-454A-8922-6D678E27F5C1}" dt="2024-11-18T20:38:13.089" v="1503" actId="113"/>
        <pc:sldMkLst>
          <pc:docMk/>
          <pc:sldMk cId="1661413565" sldId="279"/>
        </pc:sldMkLst>
      </pc:sldChg>
      <pc:sldChg chg="modSp new mod">
        <pc:chgData name="Nahom Abera" userId="353caa7d06450a03" providerId="LiveId" clId="{7D592896-C443-454A-8922-6D678E27F5C1}" dt="2024-11-18T20:37:35.012" v="1500" actId="113"/>
        <pc:sldMkLst>
          <pc:docMk/>
          <pc:sldMk cId="4064847051" sldId="280"/>
        </pc:sldMkLst>
      </pc:sldChg>
      <pc:sldChg chg="modSp new mod modClrScheme chgLayout">
        <pc:chgData name="Nahom Abera" userId="353caa7d06450a03" providerId="LiveId" clId="{7D592896-C443-454A-8922-6D678E27F5C1}" dt="2024-11-18T21:04:36.252" v="1591" actId="14100"/>
        <pc:sldMkLst>
          <pc:docMk/>
          <pc:sldMk cId="2257665035" sldId="281"/>
        </pc:sldMkLst>
        <pc:spChg chg="mod ord">
          <ac:chgData name="Nahom Abera" userId="353caa7d06450a03" providerId="LiveId" clId="{7D592896-C443-454A-8922-6D678E27F5C1}" dt="2024-11-18T21:04:36.252" v="1591" actId="14100"/>
          <ac:spMkLst>
            <pc:docMk/>
            <pc:sldMk cId="2257665035" sldId="281"/>
            <ac:spMk id="2" creationId="{60AD0CAE-6560-450D-F965-BAD075201544}"/>
          </ac:spMkLst>
        </pc:spChg>
        <pc:spChg chg="mod ord">
          <ac:chgData name="Nahom Abera" userId="353caa7d06450a03" providerId="LiveId" clId="{7D592896-C443-454A-8922-6D678E27F5C1}" dt="2024-11-18T21:04:31.649" v="1590" actId="700"/>
          <ac:spMkLst>
            <pc:docMk/>
            <pc:sldMk cId="2257665035" sldId="281"/>
            <ac:spMk id="3" creationId="{770F64CF-EBC2-AFD9-37FC-634E2207DD1D}"/>
          </ac:spMkLst>
        </pc:spChg>
      </pc:sldChg>
      <pc:sldMasterChg chg="delSldLayout">
        <pc:chgData name="Nahom Abera" userId="353caa7d06450a03" providerId="LiveId" clId="{7D592896-C443-454A-8922-6D678E27F5C1}" dt="2024-11-18T20:34:23.612" v="1432" actId="47"/>
        <pc:sldMasterMkLst>
          <pc:docMk/>
          <pc:sldMasterMk cId="0" sldId="2147483661"/>
        </pc:sldMasterMkLst>
        <pc:sldLayoutChg chg="del">
          <pc:chgData name="Nahom Abera" userId="353caa7d06450a03" providerId="LiveId" clId="{7D592896-C443-454A-8922-6D678E27F5C1}" dt="2024-11-18T20:34:23.612" v="1432" actId="47"/>
          <pc:sldLayoutMkLst>
            <pc:docMk/>
            <pc:sldMasterMk cId="0" sldId="2147483661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3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1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8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6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</a:pPr>
            <a:r>
              <a:rPr lang="en-US" sz="4400" dirty="0"/>
              <a:t>Georgia State University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Team MORSE Studio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Smart Milk Spoilage Experiment </a:t>
            </a: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de-DE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de-DE" dirty="0"/>
              <a:t>Students: </a:t>
            </a:r>
            <a:r>
              <a:rPr lang="en-US" dirty="0"/>
              <a:t>Diana Avila, Kamrul </a:t>
            </a:r>
            <a:r>
              <a:rPr lang="en-US" dirty="0" err="1"/>
              <a:t>Tarafder</a:t>
            </a:r>
            <a:r>
              <a:rPr lang="en-US" dirty="0"/>
              <a:t>, </a:t>
            </a:r>
            <a:r>
              <a:rPr lang="de-DE" dirty="0"/>
              <a:t>Nahom Abera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lang="de-DE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de-DE" dirty="0"/>
              <a:t>Supervisor: Dr. Ashwin Ashok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5646E-84B1-B147-C953-6C73E7907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6782-1B53-2C84-4253-9F1B9000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Graphs and Visualizations - 3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661D1-3F49-F300-38F3-A1124017B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entury Schoolbook" panose="02040604050505020304" pitchFamily="18" charset="0"/>
                <a:ea typeface="Aptos" panose="020B0004020202020204" pitchFamily="34" charset="0"/>
              </a:rPr>
              <a:t>Unrefrigerated Milk Temperature and Spoilage Over Time</a:t>
            </a:r>
          </a:p>
          <a:p>
            <a:pPr marL="137160" indent="0">
              <a:buNone/>
            </a:pPr>
            <a:endParaRPr lang="en-US" sz="1800" dirty="0">
              <a:effectLst/>
              <a:latin typeface="Century Schoolbook" panose="02040604050505020304" pitchFamily="18" charset="0"/>
              <a:ea typeface="Aptos" panose="020B00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graph with red lines and a dotted line&#10;&#10;Description automatically generated">
            <a:extLst>
              <a:ext uri="{FF2B5EF4-FFF2-40B4-BE49-F238E27FC236}">
                <a16:creationId xmlns:a16="http://schemas.microsoft.com/office/drawing/2014/main" id="{28251644-6268-B719-0294-FCD8ECB6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83472"/>
            <a:ext cx="11265020" cy="36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D0B2-3EAD-A65F-B470-BB38E95A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Graphs and Visualizations - 4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798F-E9BC-EB07-75F5-AC1B631EC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  <a:ea typeface="Aptos" panose="020B0004020202020204" pitchFamily="34" charset="0"/>
              </a:rPr>
              <a:t>R</a:t>
            </a:r>
            <a:r>
              <a:rPr lang="en-US" sz="1800" dirty="0">
                <a:effectLst/>
                <a:latin typeface="Century Schoolbook" panose="02040604050505020304" pitchFamily="18" charset="0"/>
                <a:ea typeface="Aptos" panose="020B0004020202020204" pitchFamily="34" charset="0"/>
              </a:rPr>
              <a:t>efrigerated Milk Temperature and Spoilage Over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3A925-5790-4893-CBF5-92C85FA1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" y="2612036"/>
            <a:ext cx="11297265" cy="370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7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4D0C-D3D9-6C6C-96EF-EAD24AFF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Graphs and Visualizations - 5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2053E-C08A-57E1-281B-115149211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Milk Temperature &amp; Spoilage Progression Over Time (Refrigerated &amp; Unrefrigerated)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4B34E-8E32-086C-5C93-BA24BB69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39" y="2619014"/>
            <a:ext cx="9467826" cy="41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DC1A4-3D18-5D9B-9529-05B277BFE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185-87B9-011B-0265-E1102BCE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B44C0-9156-2348-B2B2-118659DB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135" y="1617044"/>
            <a:ext cx="10703291" cy="5062889"/>
          </a:xfrm>
        </p:spPr>
        <p:txBody>
          <a:bodyPr>
            <a:normAutofit fontScale="55000" lnSpcReduction="20000"/>
          </a:bodyPr>
          <a:lstStyle/>
          <a:p>
            <a:pPr marL="594360" indent="-457200">
              <a:buFont typeface="+mj-lt"/>
              <a:buAutoNum type="arabicPeriod"/>
            </a:pPr>
            <a:r>
              <a:rPr lang="en-US" sz="2200" b="1" dirty="0"/>
              <a:t>Unrefrigerated Milk:</a:t>
            </a:r>
            <a:br>
              <a:rPr lang="en-US" sz="2200" dirty="0"/>
            </a:b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The data shows that milk stored at room temperature (~68°F) began to exhibit signs of spoilage within about one to two days, transitioning from “Fresh” to “Slightly Sour” and eventually “Noticeably Sour.”</a:t>
            </a:r>
            <a:br>
              <a:rPr lang="en-US" sz="2200" dirty="0"/>
            </a:b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By December 3rd, the unrefrigerated milk had reached a clearly “Sour/Spoiled” state, as confirmed by smell tests and visual evidence (including curdling and discoloration).</a:t>
            </a:r>
            <a:br>
              <a:rPr lang="en-US" sz="2200" dirty="0"/>
            </a:br>
            <a:endParaRPr lang="en-US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The relatively high ambient temperature accelerated bacterial growth, resulting in a rapid spoiling process within 3–4 days total.</a:t>
            </a:r>
          </a:p>
          <a:p>
            <a:pPr marR="0" lvl="0" indent="-457200">
              <a:lnSpc>
                <a:spcPct val="12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b="1" kern="100" dirty="0"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Refrigerated Milk:</a:t>
            </a:r>
          </a:p>
          <a:p>
            <a:pPr marL="800100" marR="0" lvl="1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/>
              <a:t>The refrigerated milk’s temperature remained consistently around 38°F, significantly slowing bacterial activity.</a:t>
            </a:r>
          </a:p>
          <a:p>
            <a:pPr marL="742950" marR="0" lvl="1" indent="-285750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/>
              <a:t>Over the same time frame, the refrigerated sample stayed “Fresh” for roughly 5 days, showing only a slight sourness near Day 5–6.</a:t>
            </a:r>
          </a:p>
          <a:p>
            <a:pPr marL="742950" marR="0" lvl="1" indent="-285750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/>
              <a:t>By Day 9–10—shortly after the container’s labeled expiration date (December 8)—the milk progressed to “Noticeably Sour.”</a:t>
            </a:r>
          </a:p>
          <a:p>
            <a:pPr marL="742950" marR="0" lvl="1" indent="-285750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dirty="0"/>
              <a:t>This marked difference in spoilage rate underscores how proper refrigeration can extend milk’s usable life well beyond what is seen at room temperature.</a:t>
            </a:r>
          </a:p>
          <a:p>
            <a:pPr marL="285750" indent="-285750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dirty="0"/>
              <a:t>Key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storage temperature correlates with faster spoilage.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Proper refrigeration delays both smell- and sight-based signs of degradation.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December 3rd spoilage date for unrefrigerated milk underscores how quickly milk can degrade without temperature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refrigerated sample’s gradual transition around Day 5–6 highlights the protective effect of maintaining ~38°F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1FEA-720B-20F4-74DB-01DA605B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FEE0-160F-AF12-2F47-9834F61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7C907-606A-10CB-0D3F-E8493FB6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Based on the results of this experiment, we can strongly affirm the pivotal role of temperature in milk spoilage. The unrefrigerated milk, held at about 68°F, deteriorated rapidly—transitioning from “Fresh” to “Slightly Sour” within the first 1–2 days and becoming fully “Sour/Spoiled” by Day 3–4. In stark contrast, the refrigerated milk, maintained at a stable 38°F, remained “Fresh” for roughly 5 days and only developed a slight sourness around Day 5–6. It did not reach a clearly “Noticeably Sour” state until Days 9–10, even surpassing its labeled expiration date of December 8.</a:t>
            </a:r>
          </a:p>
          <a:p>
            <a:r>
              <a:rPr lang="en-US" sz="1600" dirty="0"/>
              <a:t>These findings reinforce standard food safety guidelines that emphasize the importance of proper refrigeration to curb bacterial growth and extend dairy product shelf life. By combining smell-based scoring, temperature logs, and visual inspections, we captured the full scope of how storage (</a:t>
            </a:r>
            <a:r>
              <a:rPr lang="en-US" sz="1600" dirty="0" err="1"/>
              <a:t>Temparature</a:t>
            </a:r>
            <a:r>
              <a:rPr lang="en-US" sz="1600"/>
              <a:t>) </a:t>
            </a:r>
            <a:r>
              <a:rPr lang="en-US" sz="1600" dirty="0"/>
              <a:t>conditions drive the onset and progression of spoilage.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1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0CAE-6560-450D-F965-BAD07520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1752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64CF-EBC2-AFD9-37FC-634E2207D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BD16-AFEF-6DF0-57B6-3620DDFC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C44C5-D824-7D96-9EDE-8AA1C0566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Background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Milk is a perishable product that requires proper storage to prevent spoilage.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impact of temperature on milk spoilage can guide storage practices and reduce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experiment simulates two common storage conditions, refrigerated and room temperature, to analyze spoilage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from this study can inform consumer behavior, optimize storage conditions, and enhance food safety.</a:t>
            </a:r>
          </a:p>
        </p:txBody>
      </p:sp>
    </p:spTree>
    <p:extLst>
      <p:ext uri="{BB962C8B-B14F-4D97-AF65-F5344CB8AC3E}">
        <p14:creationId xmlns:p14="http://schemas.microsoft.com/office/powerpoint/2010/main" val="184368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815F-AEDF-D1AF-8D99-F75C5DB6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70CD-8BC8-6B7E-95DD-BCD8407D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7F7D-8AB5-987D-7E57-92DC5050E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evaluate how temperature influences the spoilage of milk over </a:t>
            </a:r>
            <a:r>
              <a:rPr lang="en-US" dirty="0" err="1"/>
              <a:t>time.Key</a:t>
            </a:r>
            <a:r>
              <a:rPr lang="en-US" dirty="0"/>
              <a:t> </a:t>
            </a:r>
          </a:p>
          <a:p>
            <a:r>
              <a:rPr lang="en-US" b="1" dirty="0"/>
              <a:t>Questions:</a:t>
            </a:r>
          </a:p>
          <a:p>
            <a:pPr lvl="1"/>
            <a:r>
              <a:rPr lang="en-US" dirty="0"/>
              <a:t>How does temperature vary in refrigerated and unrefrigerated conditions over time?</a:t>
            </a:r>
          </a:p>
          <a:p>
            <a:pPr lvl="1"/>
            <a:r>
              <a:rPr lang="en-US" dirty="0"/>
              <a:t>How does spoilage progression differ between the two storage setups?</a:t>
            </a:r>
          </a:p>
        </p:txBody>
      </p:sp>
    </p:spTree>
    <p:extLst>
      <p:ext uri="{BB962C8B-B14F-4D97-AF65-F5344CB8AC3E}">
        <p14:creationId xmlns:p14="http://schemas.microsoft.com/office/powerpoint/2010/main" val="9857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063EF-F147-D90B-FB08-E1DA80F0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B3FC-7AA0-69FB-0D33-EF29465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4414-68BF-CAE7-01B2-CC3DD1109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Setups: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 One Milk stored in a refrigerator and another Milk stored at room temperature.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Hardware:</a:t>
            </a:r>
            <a:r>
              <a:rPr lang="en-US" dirty="0">
                <a:solidFill>
                  <a:srgbClr val="000000"/>
                </a:solidFill>
                <a:latin typeface="Century Schoolbook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MYOSA Motherboard, MYOSA BMP180 Barometric Pressure Sensor, Raspberry Pi and Camera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Software: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Python, C++, Arduino IDE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Additional Evaluation: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 Smell both milk samples twice daily and record observations and their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storage temperature.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Timeframe: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Times New Roman" panose="02020603050405020304" pitchFamily="18" charset="0"/>
              </a:rPr>
              <a:t> 2 weeks.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Storage Conditions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Refrigerated Milk: Maintained at 37 – 40°F.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Unrefrigerated Milk: Exposed to room temperature 67 - 70°F.</a:t>
            </a:r>
          </a:p>
        </p:txBody>
      </p:sp>
    </p:spTree>
    <p:extLst>
      <p:ext uri="{BB962C8B-B14F-4D97-AF65-F5344CB8AC3E}">
        <p14:creationId xmlns:p14="http://schemas.microsoft.com/office/powerpoint/2010/main" val="34999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DA2A-4401-9A1D-C803-03FA9B73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13B-017F-BE8C-1ED9-C4D9A136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Setup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B70482-73C5-39E3-6311-1724C31D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115"/>
            <a:ext cx="11219688" cy="31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C5261-9D55-EC39-E9A8-736119273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91B0-B4AB-B0A8-DE29-16609DC2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697D-BDBA-F321-D225-3C0B3078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527048"/>
            <a:ext cx="10296144" cy="5111496"/>
          </a:xfrm>
        </p:spPr>
        <p:txBody>
          <a:bodyPr>
            <a:noAutofit/>
          </a:bodyPr>
          <a:lstStyle/>
          <a:p>
            <a:r>
              <a:rPr lang="en-US" sz="1400" dirty="0"/>
              <a:t>Temperature Measurement Setup:</a:t>
            </a:r>
          </a:p>
          <a:p>
            <a:pPr lvl="1"/>
            <a:r>
              <a:rPr lang="en-US" sz="1400" dirty="0"/>
              <a:t>The unrefrigerated milk's temperature was monitored using a MYOSA BMP sensor connected to a MYOSA board, which was interfaced with a Raspberry Pi.</a:t>
            </a:r>
          </a:p>
          <a:p>
            <a:pPr lvl="1"/>
            <a:r>
              <a:rPr lang="en-US" sz="1400" dirty="0"/>
              <a:t>The BMP sensor measured temperature in both Fahrenheit (°F) and Celsius (°C).</a:t>
            </a:r>
          </a:p>
          <a:p>
            <a:pPr lvl="1"/>
            <a:r>
              <a:rPr lang="en-US" sz="1400" dirty="0"/>
              <a:t>Temperature data was recorded every five minutes by the Raspberry Pi and stored in an organized log file for later analysis.</a:t>
            </a:r>
          </a:p>
          <a:p>
            <a:pPr marL="400050" indent="-285750"/>
            <a:r>
              <a:rPr lang="en-US" sz="1400" dirty="0"/>
              <a:t>Image Capture Setup:</a:t>
            </a:r>
          </a:p>
          <a:p>
            <a:pPr marL="857250" lvl="1" indent="-285750"/>
            <a:r>
              <a:rPr lang="en-US" sz="1400" dirty="0"/>
              <a:t>The Raspberry Pi was equipped with a camera module to capture images of the unrefrigerated milk at regular interval. </a:t>
            </a:r>
          </a:p>
          <a:p>
            <a:pPr marL="857250" lvl="1" indent="-285750"/>
            <a:r>
              <a:rPr lang="en-US" sz="1400" dirty="0"/>
              <a:t>Pictures were taken every five minutes during the monitoring process.</a:t>
            </a:r>
          </a:p>
          <a:p>
            <a:pPr marL="857250" lvl="1" indent="-285750"/>
            <a:r>
              <a:rPr lang="en-US" sz="1400" dirty="0"/>
              <a:t>For the refrigerated setup, images of both the refrigerated and unrefrigerated milk were captured twice daily using a phone camera.</a:t>
            </a:r>
          </a:p>
          <a:p>
            <a:pPr marL="400050" indent="-285750"/>
            <a:r>
              <a:rPr lang="en-US" sz="1400" dirty="0"/>
              <a:t>Smell Test and Manual Data Collection:</a:t>
            </a:r>
          </a:p>
          <a:p>
            <a:pPr marL="857250" lvl="1" indent="-285750"/>
            <a:r>
              <a:rPr lang="en-US" sz="1400" dirty="0"/>
              <a:t>Twice daily, a smell test was conducted for both setups:</a:t>
            </a:r>
          </a:p>
          <a:p>
            <a:pPr marL="1314450" lvl="2" indent="-285750"/>
            <a:r>
              <a:rPr lang="en-US" dirty="0"/>
              <a:t>Refrigerated Milk: The smell was assessed and classified into categories (e.g., "Fresh," "Slightly Sour," "Noticeably Sour," "Sour/Spoiled").</a:t>
            </a:r>
          </a:p>
          <a:p>
            <a:pPr marL="1314450" lvl="2" indent="-285750"/>
            <a:r>
              <a:rPr lang="en-US" dirty="0"/>
              <a:t>Unrefrigerated Milk: Similarly, the smell was categorized based on the same criteria.</a:t>
            </a:r>
          </a:p>
          <a:p>
            <a:pPr marL="857250" lvl="1" indent="-285750"/>
            <a:r>
              <a:rPr lang="en-US" sz="1400" dirty="0"/>
              <a:t>Simultaneously, temperature readings from:</a:t>
            </a:r>
          </a:p>
          <a:p>
            <a:pPr marL="1314450" lvl="2" indent="-285750"/>
            <a:r>
              <a:rPr lang="en-US" dirty="0"/>
              <a:t>The refrigerator's cooler for the refrigerated milk.</a:t>
            </a:r>
          </a:p>
          <a:p>
            <a:pPr marL="1314450" lvl="2" indent="-285750"/>
            <a:r>
              <a:rPr lang="en-US" dirty="0"/>
              <a:t>The BMP sensor for the unrefrigerated milk.</a:t>
            </a:r>
          </a:p>
          <a:p>
            <a:pPr marL="857250" lvl="1" indent="-285750"/>
            <a:r>
              <a:rPr lang="en-US" sz="1400" dirty="0"/>
              <a:t>These measurements, along with the smell classification, were manually recorded in an Excel sheet.</a:t>
            </a:r>
          </a:p>
        </p:txBody>
      </p:sp>
    </p:spTree>
    <p:extLst>
      <p:ext uri="{BB962C8B-B14F-4D97-AF65-F5344CB8AC3E}">
        <p14:creationId xmlns:p14="http://schemas.microsoft.com/office/powerpoint/2010/main" val="11556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67EE0-EF48-6A89-7346-913FCE1C0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880E-124D-F572-991F-F36C2C9B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81" y="0"/>
            <a:ext cx="9692640" cy="1325562"/>
          </a:xfrm>
        </p:spPr>
        <p:txBody>
          <a:bodyPr/>
          <a:lstStyle/>
          <a:p>
            <a:r>
              <a:rPr lang="en-US" b="1" dirty="0"/>
              <a:t>Analysis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9AEB9-E52B-D601-64DF-B8B48A97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07" y="1170039"/>
            <a:ext cx="10452674" cy="5687961"/>
          </a:xfrm>
        </p:spPr>
        <p:txBody>
          <a:bodyPr>
            <a:noAutofit/>
          </a:bodyPr>
          <a:lstStyle/>
          <a:p>
            <a:r>
              <a:rPr lang="en-US" sz="1400" b="1" dirty="0"/>
              <a:t>Time Range: </a:t>
            </a:r>
            <a:r>
              <a:rPr lang="en-US" sz="1400" dirty="0"/>
              <a:t>November 30, 2024, through December 12, 2024</a:t>
            </a:r>
            <a:endParaRPr lang="en-US" sz="1400" b="1" dirty="0"/>
          </a:p>
          <a:p>
            <a:r>
              <a:rPr lang="en-US" sz="1400" b="1" dirty="0"/>
              <a:t>Refrigerated Milk</a:t>
            </a:r>
          </a:p>
          <a:p>
            <a:pPr lvl="1"/>
            <a:r>
              <a:rPr lang="en-US" sz="1400" dirty="0"/>
              <a:t>Progression: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Nov 30 – Dec 4: Milk remained Fresh.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 5 – Dec 7: Transitioned to Slightly Sour.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 8 (Expiration Date): Milk was still Slightly Sour, matching the printed use-by date.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 10: Became Noticeably Sour.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refrigerator, stable at ~37 – 39°F, significantly delayed spoilage. The milk took about 5 days to leave the Fresh stage and only became Noticeably Sour around Day 10.</a:t>
            </a:r>
          </a:p>
          <a:p>
            <a:r>
              <a:rPr lang="en-US" sz="1400" b="1" dirty="0"/>
              <a:t>Unrefrigerated Milk</a:t>
            </a:r>
          </a:p>
          <a:p>
            <a:pPr lvl="1"/>
            <a:r>
              <a:rPr lang="en-US" sz="1400" dirty="0"/>
              <a:t>Progression: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Nov 30 – Dec 1: Milk went from Fresh to Slightly Sour by Day 1–2.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 2: Recorded as Noticeably Sour.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Dec 3: Fully Sour/Spoiled (about 3–4 days after exposure).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Room Temperature stayed around 67–69°F; these stable but warm conditions accelerated bacterial growth.</a:t>
            </a:r>
          </a:p>
          <a:p>
            <a:r>
              <a:rPr lang="en-US" sz="1400" b="1" dirty="0"/>
              <a:t>Impact on Spoilage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Unrefrigerated Milk: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Began spoiling within 24–48 hours, quickly progressing to Sour/Spoiled by Day 3–4.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Refrigerated Milk: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Showed no spoilage until around Day 5, turning Slightly Sour shortly before the labeled Dec 8 expiration date.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Shifted to Noticeably Sour near Day 10, indicating the milk remained acceptable but gradually worsening past its official expiration date.</a:t>
            </a:r>
          </a:p>
          <a:p>
            <a:pPr marL="400050" indent="-285750"/>
            <a:endParaRPr lang="en-US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3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7ED17-8556-7D78-2EAA-95574098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B663-540A-F01E-F74E-CF9AFDDB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Graphs and Visualizations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BB9B-0CC2-8730-4F9A-0D563923E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entury Schoolbook" panose="02040604050505020304" pitchFamily="18" charset="0"/>
                <a:ea typeface="Aptos" panose="020B0004020202020204" pitchFamily="34" charset="0"/>
              </a:rPr>
              <a:t>Unrefrigerated Milk Temperature Over Time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Refrigerated Milk Temperature Over Time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BD422-0402-9A03-DCCF-FCAA843D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77427"/>
            <a:ext cx="5943600" cy="1937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66206-0A24-779C-5084-6412EDC58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663439"/>
            <a:ext cx="6092657" cy="20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7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37C12-DFBD-A137-1655-BE7437EE3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A343-F870-1AC3-D15A-65491AF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Graphs and Visualizations - 2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74E7-EAC6-E9C7-5B44-3EA334042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Unrefrigerated Milk Spoilage Progression Over Time (Smell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Refrigerated Milk Spoilage Progression Over Time (Smell Score)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3A8DFB1C-7B22-466F-A32F-B0D5D0F7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351405"/>
            <a:ext cx="5943600" cy="1926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D9760-FCAD-E80F-F846-54B075968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4800600"/>
            <a:ext cx="6161483" cy="20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799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1208</Words>
  <Application>Microsoft Office PowerPoint</Application>
  <PresentationFormat>Widescreen</PresentationFormat>
  <Paragraphs>106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 New</vt:lpstr>
      <vt:lpstr>Century Schoolbook</vt:lpstr>
      <vt:lpstr>Arial</vt:lpstr>
      <vt:lpstr>View</vt:lpstr>
      <vt:lpstr>View</vt:lpstr>
      <vt:lpstr>Georgia State University   Team MORSE Studio  Smart Milk Spoilage Experiment </vt:lpstr>
      <vt:lpstr>Introduction</vt:lpstr>
      <vt:lpstr>Objective</vt:lpstr>
      <vt:lpstr>Experimental Setup</vt:lpstr>
      <vt:lpstr>Hardware Setup</vt:lpstr>
      <vt:lpstr>Methodology</vt:lpstr>
      <vt:lpstr>Analysis </vt:lpstr>
      <vt:lpstr>Graphs and Visualizations - 1</vt:lpstr>
      <vt:lpstr>Graphs and Visualizations - 2</vt:lpstr>
      <vt:lpstr>Graphs and Visualizations - 3</vt:lpstr>
      <vt:lpstr>Graphs and Visualizations - 4</vt:lpstr>
      <vt:lpstr>Graphs and Visualizations - 5</vt:lpstr>
      <vt:lpstr>Results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Nahom Abera</cp:lastModifiedBy>
  <cp:revision>1</cp:revision>
  <dcterms:modified xsi:type="dcterms:W3CDTF">2024-12-14T01:05:41Z</dcterms:modified>
</cp:coreProperties>
</file>