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6"/>
  </p:notesMasterIdLst>
  <p:sldIdLst>
    <p:sldId id="256" r:id="rId3"/>
    <p:sldId id="283" r:id="rId4"/>
    <p:sldId id="284" r:id="rId5"/>
    <p:sldId id="285" r:id="rId6"/>
    <p:sldId id="286" r:id="rId7"/>
    <p:sldId id="287" r:id="rId8"/>
    <p:sldId id="288" r:id="rId9"/>
    <p:sldId id="289" r:id="rId10"/>
    <p:sldId id="290" r:id="rId11"/>
    <p:sldId id="291" r:id="rId12"/>
    <p:sldId id="292" r:id="rId13"/>
    <p:sldId id="293" r:id="rId14"/>
    <p:sldId id="281" r:id="rId15"/>
  </p:sldIdLst>
  <p:sldSz cx="12192000" cy="6858000"/>
  <p:notesSz cx="6858000" cy="9144000"/>
  <p:embeddedFontLst>
    <p:embeddedFont>
      <p:font typeface="Century Schoolbook" panose="02040604050505020304" pitchFamily="18"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7DD56A-0233-49C1-A634-A1BF0EE2BCFE}" v="37" dt="2024-12-06T18:47:25.2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om Abera" userId="353caa7d06450a03" providerId="LiveId" clId="{EF4BD426-AD95-4C4E-91F3-AF062316F62B}"/>
    <pc:docChg chg="undo custSel addSld delSld modSld sldOrd">
      <pc:chgData name="Nahom Abera" userId="353caa7d06450a03" providerId="LiveId" clId="{EF4BD426-AD95-4C4E-91F3-AF062316F62B}" dt="2024-09-29T22:27:38.716" v="407" actId="20577"/>
      <pc:docMkLst>
        <pc:docMk/>
      </pc:docMkLst>
      <pc:sldChg chg="modSp mod">
        <pc:chgData name="Nahom Abera" userId="353caa7d06450a03" providerId="LiveId" clId="{EF4BD426-AD95-4C4E-91F3-AF062316F62B}" dt="2024-09-29T22:18:13.763" v="173" actId="20577"/>
        <pc:sldMkLst>
          <pc:docMk/>
          <pc:sldMk cId="0" sldId="257"/>
        </pc:sldMkLst>
        <pc:spChg chg="mod">
          <ac:chgData name="Nahom Abera" userId="353caa7d06450a03" providerId="LiveId" clId="{EF4BD426-AD95-4C4E-91F3-AF062316F62B}" dt="2024-09-29T22:18:13.763" v="173" actId="20577"/>
          <ac:spMkLst>
            <pc:docMk/>
            <pc:sldMk cId="0" sldId="257"/>
            <ac:spMk id="109" creationId="{00000000-0000-0000-0000-000000000000}"/>
          </ac:spMkLst>
        </pc:spChg>
      </pc:sldChg>
      <pc:sldChg chg="modSp mod">
        <pc:chgData name="Nahom Abera" userId="353caa7d06450a03" providerId="LiveId" clId="{EF4BD426-AD95-4C4E-91F3-AF062316F62B}" dt="2024-09-29T22:22:32.774" v="211" actId="20577"/>
        <pc:sldMkLst>
          <pc:docMk/>
          <pc:sldMk cId="0" sldId="258"/>
        </pc:sldMkLst>
        <pc:spChg chg="mod">
          <ac:chgData name="Nahom Abera" userId="353caa7d06450a03" providerId="LiveId" clId="{EF4BD426-AD95-4C4E-91F3-AF062316F62B}" dt="2024-09-29T22:22:32.774" v="211" actId="20577"/>
          <ac:spMkLst>
            <pc:docMk/>
            <pc:sldMk cId="0" sldId="258"/>
            <ac:spMk id="114" creationId="{00000000-0000-0000-0000-000000000000}"/>
          </ac:spMkLst>
        </pc:spChg>
      </pc:sldChg>
      <pc:sldChg chg="modSp mod">
        <pc:chgData name="Nahom Abera" userId="353caa7d06450a03" providerId="LiveId" clId="{EF4BD426-AD95-4C4E-91F3-AF062316F62B}" dt="2024-09-29T22:22:53.740" v="213" actId="255"/>
        <pc:sldMkLst>
          <pc:docMk/>
          <pc:sldMk cId="0" sldId="259"/>
        </pc:sldMkLst>
        <pc:spChg chg="mod">
          <ac:chgData name="Nahom Abera" userId="353caa7d06450a03" providerId="LiveId" clId="{EF4BD426-AD95-4C4E-91F3-AF062316F62B}" dt="2024-09-29T22:13:05.851" v="120" actId="20577"/>
          <ac:spMkLst>
            <pc:docMk/>
            <pc:sldMk cId="0" sldId="259"/>
            <ac:spMk id="120" creationId="{00000000-0000-0000-0000-000000000000}"/>
          </ac:spMkLst>
        </pc:spChg>
        <pc:spChg chg="mod">
          <ac:chgData name="Nahom Abera" userId="353caa7d06450a03" providerId="LiveId" clId="{EF4BD426-AD95-4C4E-91F3-AF062316F62B}" dt="2024-09-29T22:22:53.740" v="213" actId="255"/>
          <ac:spMkLst>
            <pc:docMk/>
            <pc:sldMk cId="0" sldId="259"/>
            <ac:spMk id="121" creationId="{00000000-0000-0000-0000-000000000000}"/>
          </ac:spMkLst>
        </pc:spChg>
      </pc:sldChg>
      <pc:sldChg chg="modSp mod ord modNotes">
        <pc:chgData name="Nahom Abera" userId="353caa7d06450a03" providerId="LiveId" clId="{EF4BD426-AD95-4C4E-91F3-AF062316F62B}" dt="2024-09-29T22:27:38.716" v="407" actId="20577"/>
        <pc:sldMkLst>
          <pc:docMk/>
          <pc:sldMk cId="0" sldId="260"/>
        </pc:sldMkLst>
        <pc:spChg chg="mod">
          <ac:chgData name="Nahom Abera" userId="353caa7d06450a03" providerId="LiveId" clId="{EF4BD426-AD95-4C4E-91F3-AF062316F62B}" dt="2024-09-29T22:16:17.128" v="153" actId="113"/>
          <ac:spMkLst>
            <pc:docMk/>
            <pc:sldMk cId="0" sldId="260"/>
            <ac:spMk id="126" creationId="{00000000-0000-0000-0000-000000000000}"/>
          </ac:spMkLst>
        </pc:spChg>
        <pc:spChg chg="mod">
          <ac:chgData name="Nahom Abera" userId="353caa7d06450a03" providerId="LiveId" clId="{EF4BD426-AD95-4C4E-91F3-AF062316F62B}" dt="2024-09-29T22:27:38.716" v="407" actId="20577"/>
          <ac:spMkLst>
            <pc:docMk/>
            <pc:sldMk cId="0" sldId="260"/>
            <ac:spMk id="127" creationId="{00000000-0000-0000-0000-000000000000}"/>
          </ac:spMkLst>
        </pc:spChg>
      </pc:sldChg>
      <pc:sldChg chg="addSp delSp modSp mod chgLayout">
        <pc:chgData name="Nahom Abera" userId="353caa7d06450a03" providerId="LiveId" clId="{EF4BD426-AD95-4C4E-91F3-AF062316F62B}" dt="2024-09-29T22:24:41.075" v="241" actId="20577"/>
        <pc:sldMkLst>
          <pc:docMk/>
          <pc:sldMk cId="0" sldId="261"/>
        </pc:sldMkLst>
        <pc:spChg chg="add">
          <ac:chgData name="Nahom Abera" userId="353caa7d06450a03" providerId="LiveId" clId="{EF4BD426-AD95-4C4E-91F3-AF062316F62B}" dt="2024-09-29T22:18:36.659" v="178"/>
          <ac:spMkLst>
            <pc:docMk/>
            <pc:sldMk cId="0" sldId="261"/>
            <ac:spMk id="2" creationId="{13508E79-6EE1-313C-AFD8-5BF42EFE7F9F}"/>
          </ac:spMkLst>
        </pc:spChg>
        <pc:spChg chg="add mod">
          <ac:chgData name="Nahom Abera" userId="353caa7d06450a03" providerId="LiveId" clId="{EF4BD426-AD95-4C4E-91F3-AF062316F62B}" dt="2024-09-29T22:19:23.045" v="187"/>
          <ac:spMkLst>
            <pc:docMk/>
            <pc:sldMk cId="0" sldId="261"/>
            <ac:spMk id="3" creationId="{F597A110-B96E-20A8-F016-E0B01A2EF160}"/>
          </ac:spMkLst>
        </pc:spChg>
        <pc:spChg chg="mod ord">
          <ac:chgData name="Nahom Abera" userId="353caa7d06450a03" providerId="LiveId" clId="{EF4BD426-AD95-4C4E-91F3-AF062316F62B}" dt="2024-09-29T22:18:27.819" v="177" actId="113"/>
          <ac:spMkLst>
            <pc:docMk/>
            <pc:sldMk cId="0" sldId="261"/>
            <ac:spMk id="132" creationId="{00000000-0000-0000-0000-000000000000}"/>
          </ac:spMkLst>
        </pc:spChg>
        <pc:spChg chg="add del mod ord">
          <ac:chgData name="Nahom Abera" userId="353caa7d06450a03" providerId="LiveId" clId="{EF4BD426-AD95-4C4E-91F3-AF062316F62B}" dt="2024-09-29T22:24:41.075" v="241" actId="20577"/>
          <ac:spMkLst>
            <pc:docMk/>
            <pc:sldMk cId="0" sldId="261"/>
            <ac:spMk id="133" creationId="{00000000-0000-0000-0000-000000000000}"/>
          </ac:spMkLst>
        </pc:spChg>
      </pc:sldChg>
      <pc:sldChg chg="modSp add mod">
        <pc:chgData name="Nahom Abera" userId="353caa7d06450a03" providerId="LiveId" clId="{EF4BD426-AD95-4C4E-91F3-AF062316F62B}" dt="2024-09-29T22:22:16.934" v="203" actId="403"/>
        <pc:sldMkLst>
          <pc:docMk/>
          <pc:sldMk cId="730944751" sldId="262"/>
        </pc:sldMkLst>
        <pc:spChg chg="mod">
          <ac:chgData name="Nahom Abera" userId="353caa7d06450a03" providerId="LiveId" clId="{EF4BD426-AD95-4C4E-91F3-AF062316F62B}" dt="2024-09-29T22:13:10.835" v="121" actId="20577"/>
          <ac:spMkLst>
            <pc:docMk/>
            <pc:sldMk cId="730944751" sldId="262"/>
            <ac:spMk id="114" creationId="{00000000-0000-0000-0000-000000000000}"/>
          </ac:spMkLst>
        </pc:spChg>
        <pc:spChg chg="mod">
          <ac:chgData name="Nahom Abera" userId="353caa7d06450a03" providerId="LiveId" clId="{EF4BD426-AD95-4C4E-91F3-AF062316F62B}" dt="2024-09-29T22:22:16.934" v="203" actId="403"/>
          <ac:spMkLst>
            <pc:docMk/>
            <pc:sldMk cId="730944751" sldId="262"/>
            <ac:spMk id="115" creationId="{00000000-0000-0000-0000-000000000000}"/>
          </ac:spMkLst>
        </pc:spChg>
      </pc:sldChg>
      <pc:sldChg chg="new del">
        <pc:chgData name="Nahom Abera" userId="353caa7d06450a03" providerId="LiveId" clId="{EF4BD426-AD95-4C4E-91F3-AF062316F62B}" dt="2024-09-29T22:09:06.532" v="1" actId="680"/>
        <pc:sldMkLst>
          <pc:docMk/>
          <pc:sldMk cId="3554687103" sldId="262"/>
        </pc:sldMkLst>
      </pc:sldChg>
      <pc:sldChg chg="new del">
        <pc:chgData name="Nahom Abera" userId="353caa7d06450a03" providerId="LiveId" clId="{EF4BD426-AD95-4C4E-91F3-AF062316F62B}" dt="2024-09-29T22:12:18.388" v="108" actId="680"/>
        <pc:sldMkLst>
          <pc:docMk/>
          <pc:sldMk cId="1072586266" sldId="263"/>
        </pc:sldMkLst>
      </pc:sldChg>
      <pc:sldChg chg="addSp delSp modSp new mod modClrScheme chgLayout">
        <pc:chgData name="Nahom Abera" userId="353caa7d06450a03" providerId="LiveId" clId="{EF4BD426-AD95-4C4E-91F3-AF062316F62B}" dt="2024-09-29T22:23:21.408" v="221" actId="403"/>
        <pc:sldMkLst>
          <pc:docMk/>
          <pc:sldMk cId="2282804308" sldId="263"/>
        </pc:sldMkLst>
        <pc:spChg chg="del mod ord">
          <ac:chgData name="Nahom Abera" userId="353caa7d06450a03" providerId="LiveId" clId="{EF4BD426-AD95-4C4E-91F3-AF062316F62B}" dt="2024-09-29T22:12:44.675" v="112" actId="700"/>
          <ac:spMkLst>
            <pc:docMk/>
            <pc:sldMk cId="2282804308" sldId="263"/>
            <ac:spMk id="2" creationId="{9F6AA5A1-2A47-D570-7DA3-E3D1472B2D16}"/>
          </ac:spMkLst>
        </pc:spChg>
        <pc:spChg chg="del mod ord">
          <ac:chgData name="Nahom Abera" userId="353caa7d06450a03" providerId="LiveId" clId="{EF4BD426-AD95-4C4E-91F3-AF062316F62B}" dt="2024-09-29T22:12:44.675" v="112" actId="700"/>
          <ac:spMkLst>
            <pc:docMk/>
            <pc:sldMk cId="2282804308" sldId="263"/>
            <ac:spMk id="3" creationId="{71F1B70F-28EC-2049-0A75-49B7A83A1A0B}"/>
          </ac:spMkLst>
        </pc:spChg>
        <pc:spChg chg="add mod ord">
          <ac:chgData name="Nahom Abera" userId="353caa7d06450a03" providerId="LiveId" clId="{EF4BD426-AD95-4C4E-91F3-AF062316F62B}" dt="2024-09-29T22:12:54.331" v="118" actId="20577"/>
          <ac:spMkLst>
            <pc:docMk/>
            <pc:sldMk cId="2282804308" sldId="263"/>
            <ac:spMk id="4" creationId="{37E03CE7-C3D2-64F4-E77F-7AEA0EDFE0E8}"/>
          </ac:spMkLst>
        </pc:spChg>
        <pc:spChg chg="add mod ord">
          <ac:chgData name="Nahom Abera" userId="353caa7d06450a03" providerId="LiveId" clId="{EF4BD426-AD95-4C4E-91F3-AF062316F62B}" dt="2024-09-29T22:23:21.408" v="221" actId="403"/>
          <ac:spMkLst>
            <pc:docMk/>
            <pc:sldMk cId="2282804308" sldId="263"/>
            <ac:spMk id="5" creationId="{A3A3A836-2F90-94B8-9E44-2E466FC59942}"/>
          </ac:spMkLst>
        </pc:spChg>
      </pc:sldChg>
      <pc:sldChg chg="addSp delSp modSp new mod modClrScheme chgLayout">
        <pc:chgData name="Nahom Abera" userId="353caa7d06450a03" providerId="LiveId" clId="{EF4BD426-AD95-4C4E-91F3-AF062316F62B}" dt="2024-09-29T22:26:31.757" v="345" actId="20577"/>
        <pc:sldMkLst>
          <pc:docMk/>
          <pc:sldMk cId="196379574" sldId="264"/>
        </pc:sldMkLst>
        <pc:spChg chg="del mod ord">
          <ac:chgData name="Nahom Abera" userId="353caa7d06450a03" providerId="LiveId" clId="{EF4BD426-AD95-4C4E-91F3-AF062316F62B}" dt="2024-09-29T22:14:27.533" v="128" actId="700"/>
          <ac:spMkLst>
            <pc:docMk/>
            <pc:sldMk cId="196379574" sldId="264"/>
            <ac:spMk id="2" creationId="{06FC7C61-6AA5-8DF5-E711-0B19C5931FBC}"/>
          </ac:spMkLst>
        </pc:spChg>
        <pc:spChg chg="del mod ord">
          <ac:chgData name="Nahom Abera" userId="353caa7d06450a03" providerId="LiveId" clId="{EF4BD426-AD95-4C4E-91F3-AF062316F62B}" dt="2024-09-29T22:14:27.533" v="128" actId="700"/>
          <ac:spMkLst>
            <pc:docMk/>
            <pc:sldMk cId="196379574" sldId="264"/>
            <ac:spMk id="3" creationId="{1EB7A293-A7A6-FE10-FB85-7276441BCD43}"/>
          </ac:spMkLst>
        </pc:spChg>
        <pc:spChg chg="add mod ord">
          <ac:chgData name="Nahom Abera" userId="353caa7d06450a03" providerId="LiveId" clId="{EF4BD426-AD95-4C4E-91F3-AF062316F62B}" dt="2024-09-29T22:14:36.907" v="135" actId="20577"/>
          <ac:spMkLst>
            <pc:docMk/>
            <pc:sldMk cId="196379574" sldId="264"/>
            <ac:spMk id="4" creationId="{5620A639-0CBC-17C9-ECFB-C99FE96BD726}"/>
          </ac:spMkLst>
        </pc:spChg>
        <pc:spChg chg="add mod ord">
          <ac:chgData name="Nahom Abera" userId="353caa7d06450a03" providerId="LiveId" clId="{EF4BD426-AD95-4C4E-91F3-AF062316F62B}" dt="2024-09-29T22:26:31.757" v="345" actId="20577"/>
          <ac:spMkLst>
            <pc:docMk/>
            <pc:sldMk cId="196379574" sldId="264"/>
            <ac:spMk id="5" creationId="{0E15DB0F-C616-DBA7-9BC2-7DBA002B921B}"/>
          </ac:spMkLst>
        </pc:spChg>
      </pc:sldChg>
      <pc:sldChg chg="addSp delSp modSp new mod modClrScheme chgLayout">
        <pc:chgData name="Nahom Abera" userId="353caa7d06450a03" providerId="LiveId" clId="{EF4BD426-AD95-4C4E-91F3-AF062316F62B}" dt="2024-09-29T22:25:13.923" v="261" actId="20577"/>
        <pc:sldMkLst>
          <pc:docMk/>
          <pc:sldMk cId="1449609527" sldId="265"/>
        </pc:sldMkLst>
        <pc:spChg chg="del mod ord">
          <ac:chgData name="Nahom Abera" userId="353caa7d06450a03" providerId="LiveId" clId="{EF4BD426-AD95-4C4E-91F3-AF062316F62B}" dt="2024-09-29T22:14:41.810" v="137" actId="700"/>
          <ac:spMkLst>
            <pc:docMk/>
            <pc:sldMk cId="1449609527" sldId="265"/>
            <ac:spMk id="2" creationId="{FA7E5B44-9174-1D04-CF12-E11B0844C551}"/>
          </ac:spMkLst>
        </pc:spChg>
        <pc:spChg chg="del mod ord">
          <ac:chgData name="Nahom Abera" userId="353caa7d06450a03" providerId="LiveId" clId="{EF4BD426-AD95-4C4E-91F3-AF062316F62B}" dt="2024-09-29T22:14:41.810" v="137" actId="700"/>
          <ac:spMkLst>
            <pc:docMk/>
            <pc:sldMk cId="1449609527" sldId="265"/>
            <ac:spMk id="3" creationId="{D96E8E3F-34E4-2D1B-6AC0-EC6B717C3501}"/>
          </ac:spMkLst>
        </pc:spChg>
        <pc:spChg chg="add mod ord">
          <ac:chgData name="Nahom Abera" userId="353caa7d06450a03" providerId="LiveId" clId="{EF4BD426-AD95-4C4E-91F3-AF062316F62B}" dt="2024-09-29T22:14:52.617" v="139" actId="113"/>
          <ac:spMkLst>
            <pc:docMk/>
            <pc:sldMk cId="1449609527" sldId="265"/>
            <ac:spMk id="4" creationId="{5F00C52E-271B-3C46-2729-388B1528ECF0}"/>
          </ac:spMkLst>
        </pc:spChg>
        <pc:spChg chg="add del mod ord">
          <ac:chgData name="Nahom Abera" userId="353caa7d06450a03" providerId="LiveId" clId="{EF4BD426-AD95-4C4E-91F3-AF062316F62B}" dt="2024-09-29T22:25:13.923" v="261" actId="20577"/>
          <ac:spMkLst>
            <pc:docMk/>
            <pc:sldMk cId="1449609527" sldId="265"/>
            <ac:spMk id="5" creationId="{AC916008-D5E6-ECFD-D84B-C62A30355B2B}"/>
          </ac:spMkLst>
        </pc:spChg>
        <pc:spChg chg="add mod">
          <ac:chgData name="Nahom Abera" userId="353caa7d06450a03" providerId="LiveId" clId="{EF4BD426-AD95-4C4E-91F3-AF062316F62B}" dt="2024-09-29T22:15:07.838" v="141"/>
          <ac:spMkLst>
            <pc:docMk/>
            <pc:sldMk cId="1449609527" sldId="265"/>
            <ac:spMk id="6" creationId="{D8CF78D5-7323-87BB-337C-6B73D22B0D67}"/>
          </ac:spMkLst>
        </pc:spChg>
      </pc:sldChg>
      <pc:sldChg chg="addSp delSp modSp new mod modClrScheme chgLayout">
        <pc:chgData name="Nahom Abera" userId="353caa7d06450a03" providerId="LiveId" clId="{EF4BD426-AD95-4C4E-91F3-AF062316F62B}" dt="2024-09-29T22:25:52.889" v="285" actId="20577"/>
        <pc:sldMkLst>
          <pc:docMk/>
          <pc:sldMk cId="3245614201" sldId="266"/>
        </pc:sldMkLst>
        <pc:spChg chg="del mod ord">
          <ac:chgData name="Nahom Abera" userId="353caa7d06450a03" providerId="LiveId" clId="{EF4BD426-AD95-4C4E-91F3-AF062316F62B}" dt="2024-09-29T22:16:58.658" v="155" actId="700"/>
          <ac:spMkLst>
            <pc:docMk/>
            <pc:sldMk cId="3245614201" sldId="266"/>
            <ac:spMk id="2" creationId="{3B1AB5A0-467A-6182-F858-7C9DEBEA6907}"/>
          </ac:spMkLst>
        </pc:spChg>
        <pc:spChg chg="del mod ord">
          <ac:chgData name="Nahom Abera" userId="353caa7d06450a03" providerId="LiveId" clId="{EF4BD426-AD95-4C4E-91F3-AF062316F62B}" dt="2024-09-29T22:16:58.658" v="155" actId="700"/>
          <ac:spMkLst>
            <pc:docMk/>
            <pc:sldMk cId="3245614201" sldId="266"/>
            <ac:spMk id="3" creationId="{5F827C03-C9BF-5044-DB13-C3FE575D98EC}"/>
          </ac:spMkLst>
        </pc:spChg>
        <pc:spChg chg="add mod ord">
          <ac:chgData name="Nahom Abera" userId="353caa7d06450a03" providerId="LiveId" clId="{EF4BD426-AD95-4C4E-91F3-AF062316F62B}" dt="2024-09-29T22:17:08.801" v="162" actId="20577"/>
          <ac:spMkLst>
            <pc:docMk/>
            <pc:sldMk cId="3245614201" sldId="266"/>
            <ac:spMk id="4" creationId="{E363AB97-04D4-8BD5-181A-F0F40CE95BA4}"/>
          </ac:spMkLst>
        </pc:spChg>
        <pc:spChg chg="add mod ord">
          <ac:chgData name="Nahom Abera" userId="353caa7d06450a03" providerId="LiveId" clId="{EF4BD426-AD95-4C4E-91F3-AF062316F62B}" dt="2024-09-29T22:25:52.889" v="285" actId="20577"/>
          <ac:spMkLst>
            <pc:docMk/>
            <pc:sldMk cId="3245614201" sldId="266"/>
            <ac:spMk id="5" creationId="{4D0759F6-6B4A-EBC3-6776-46EA45D8756E}"/>
          </ac:spMkLst>
        </pc:spChg>
      </pc:sldChg>
    </pc:docChg>
  </pc:docChgLst>
  <pc:docChgLst>
    <pc:chgData name="Nahom Abera" userId="353caa7d06450a03" providerId="LiveId" clId="{FB7DD56A-0233-49C1-A634-A1BF0EE2BCFE}"/>
    <pc:docChg chg="undo redo custSel addSld delSld modSld addSection delSection">
      <pc:chgData name="Nahom Abera" userId="353caa7d06450a03" providerId="LiveId" clId="{FB7DD56A-0233-49C1-A634-A1BF0EE2BCFE}" dt="2024-12-06T21:40:47.956" v="649" actId="2696"/>
      <pc:docMkLst>
        <pc:docMk/>
      </pc:docMkLst>
      <pc:sldChg chg="modSp mod">
        <pc:chgData name="Nahom Abera" userId="353caa7d06450a03" providerId="LiveId" clId="{FB7DD56A-0233-49C1-A634-A1BF0EE2BCFE}" dt="2024-12-06T15:54:45.104" v="84"/>
        <pc:sldMkLst>
          <pc:docMk/>
          <pc:sldMk cId="0" sldId="256"/>
        </pc:sldMkLst>
        <pc:spChg chg="mod">
          <ac:chgData name="Nahom Abera" userId="353caa7d06450a03" providerId="LiveId" clId="{FB7DD56A-0233-49C1-A634-A1BF0EE2BCFE}" dt="2024-12-06T13:35:23.402" v="33" actId="313"/>
          <ac:spMkLst>
            <pc:docMk/>
            <pc:sldMk cId="0" sldId="256"/>
            <ac:spMk id="102" creationId="{00000000-0000-0000-0000-000000000000}"/>
          </ac:spMkLst>
        </pc:spChg>
        <pc:spChg chg="mod">
          <ac:chgData name="Nahom Abera" userId="353caa7d06450a03" providerId="LiveId" clId="{FB7DD56A-0233-49C1-A634-A1BF0EE2BCFE}" dt="2024-12-06T15:54:45.104" v="84"/>
          <ac:spMkLst>
            <pc:docMk/>
            <pc:sldMk cId="0" sldId="256"/>
            <ac:spMk id="103" creationId="{00000000-0000-0000-0000-000000000000}"/>
          </ac:spMkLst>
        </pc:spChg>
      </pc:sldChg>
      <pc:sldChg chg="del">
        <pc:chgData name="Nahom Abera" userId="353caa7d06450a03" providerId="LiveId" clId="{FB7DD56A-0233-49C1-A634-A1BF0EE2BCFE}" dt="2024-12-06T21:40:47.956" v="649" actId="2696"/>
        <pc:sldMkLst>
          <pc:docMk/>
          <pc:sldMk cId="0" sldId="257"/>
        </pc:sldMkLst>
      </pc:sldChg>
      <pc:sldChg chg="del">
        <pc:chgData name="Nahom Abera" userId="353caa7d06450a03" providerId="LiveId" clId="{FB7DD56A-0233-49C1-A634-A1BF0EE2BCFE}" dt="2024-12-06T13:38:46.655" v="35" actId="47"/>
        <pc:sldMkLst>
          <pc:docMk/>
          <pc:sldMk cId="0" sldId="259"/>
        </pc:sldMkLst>
      </pc:sldChg>
      <pc:sldChg chg="del">
        <pc:chgData name="Nahom Abera" userId="353caa7d06450a03" providerId="LiveId" clId="{FB7DD56A-0233-49C1-A634-A1BF0EE2BCFE}" dt="2024-12-06T13:38:47.495" v="39" actId="47"/>
        <pc:sldMkLst>
          <pc:docMk/>
          <pc:sldMk cId="0" sldId="260"/>
        </pc:sldMkLst>
      </pc:sldChg>
      <pc:sldChg chg="del">
        <pc:chgData name="Nahom Abera" userId="353caa7d06450a03" providerId="LiveId" clId="{FB7DD56A-0233-49C1-A634-A1BF0EE2BCFE}" dt="2024-12-06T13:38:49.934" v="48" actId="47"/>
        <pc:sldMkLst>
          <pc:docMk/>
          <pc:sldMk cId="0" sldId="261"/>
        </pc:sldMkLst>
      </pc:sldChg>
      <pc:sldChg chg="del">
        <pc:chgData name="Nahom Abera" userId="353caa7d06450a03" providerId="LiveId" clId="{FB7DD56A-0233-49C1-A634-A1BF0EE2BCFE}" dt="2024-12-06T13:38:46.485" v="34" actId="47"/>
        <pc:sldMkLst>
          <pc:docMk/>
          <pc:sldMk cId="730944751" sldId="262"/>
        </pc:sldMkLst>
      </pc:sldChg>
      <pc:sldChg chg="del">
        <pc:chgData name="Nahom Abera" userId="353caa7d06450a03" providerId="LiveId" clId="{FB7DD56A-0233-49C1-A634-A1BF0EE2BCFE}" dt="2024-12-06T13:38:46.857" v="36" actId="47"/>
        <pc:sldMkLst>
          <pc:docMk/>
          <pc:sldMk cId="2282804308" sldId="263"/>
        </pc:sldMkLst>
      </pc:sldChg>
      <pc:sldChg chg="del">
        <pc:chgData name="Nahom Abera" userId="353caa7d06450a03" providerId="LiveId" clId="{FB7DD56A-0233-49C1-A634-A1BF0EE2BCFE}" dt="2024-12-06T13:38:47.068" v="37" actId="47"/>
        <pc:sldMkLst>
          <pc:docMk/>
          <pc:sldMk cId="196379574" sldId="264"/>
        </pc:sldMkLst>
      </pc:sldChg>
      <pc:sldChg chg="del">
        <pc:chgData name="Nahom Abera" userId="353caa7d06450a03" providerId="LiveId" clId="{FB7DD56A-0233-49C1-A634-A1BF0EE2BCFE}" dt="2024-12-06T13:38:47.688" v="40" actId="47"/>
        <pc:sldMkLst>
          <pc:docMk/>
          <pc:sldMk cId="1449609527" sldId="265"/>
        </pc:sldMkLst>
      </pc:sldChg>
      <pc:sldChg chg="del">
        <pc:chgData name="Nahom Abera" userId="353caa7d06450a03" providerId="LiveId" clId="{FB7DD56A-0233-49C1-A634-A1BF0EE2BCFE}" dt="2024-12-06T13:38:47.280" v="38" actId="47"/>
        <pc:sldMkLst>
          <pc:docMk/>
          <pc:sldMk cId="3245614201" sldId="266"/>
        </pc:sldMkLst>
      </pc:sldChg>
      <pc:sldChg chg="del">
        <pc:chgData name="Nahom Abera" userId="353caa7d06450a03" providerId="LiveId" clId="{FB7DD56A-0233-49C1-A634-A1BF0EE2BCFE}" dt="2024-12-06T13:38:47.896" v="41" actId="47"/>
        <pc:sldMkLst>
          <pc:docMk/>
          <pc:sldMk cId="2051251490" sldId="267"/>
        </pc:sldMkLst>
      </pc:sldChg>
      <pc:sldChg chg="del">
        <pc:chgData name="Nahom Abera" userId="353caa7d06450a03" providerId="LiveId" clId="{FB7DD56A-0233-49C1-A634-A1BF0EE2BCFE}" dt="2024-12-06T13:38:48.115" v="42" actId="47"/>
        <pc:sldMkLst>
          <pc:docMk/>
          <pc:sldMk cId="3858812852" sldId="268"/>
        </pc:sldMkLst>
      </pc:sldChg>
      <pc:sldChg chg="del">
        <pc:chgData name="Nahom Abera" userId="353caa7d06450a03" providerId="LiveId" clId="{FB7DD56A-0233-49C1-A634-A1BF0EE2BCFE}" dt="2024-12-06T13:38:48.306" v="43" actId="47"/>
        <pc:sldMkLst>
          <pc:docMk/>
          <pc:sldMk cId="3279245370" sldId="269"/>
        </pc:sldMkLst>
      </pc:sldChg>
      <pc:sldChg chg="del">
        <pc:chgData name="Nahom Abera" userId="353caa7d06450a03" providerId="LiveId" clId="{FB7DD56A-0233-49C1-A634-A1BF0EE2BCFE}" dt="2024-12-06T13:38:48.499" v="44" actId="47"/>
        <pc:sldMkLst>
          <pc:docMk/>
          <pc:sldMk cId="2445429715" sldId="271"/>
        </pc:sldMkLst>
      </pc:sldChg>
      <pc:sldChg chg="del">
        <pc:chgData name="Nahom Abera" userId="353caa7d06450a03" providerId="LiveId" clId="{FB7DD56A-0233-49C1-A634-A1BF0EE2BCFE}" dt="2024-12-06T13:38:48.708" v="45" actId="47"/>
        <pc:sldMkLst>
          <pc:docMk/>
          <pc:sldMk cId="4271672237" sldId="277"/>
        </pc:sldMkLst>
      </pc:sldChg>
      <pc:sldChg chg="del">
        <pc:chgData name="Nahom Abera" userId="353caa7d06450a03" providerId="LiveId" clId="{FB7DD56A-0233-49C1-A634-A1BF0EE2BCFE}" dt="2024-12-06T13:38:49.133" v="47" actId="47"/>
        <pc:sldMkLst>
          <pc:docMk/>
          <pc:sldMk cId="1661413565" sldId="279"/>
        </pc:sldMkLst>
      </pc:sldChg>
      <pc:sldChg chg="del">
        <pc:chgData name="Nahom Abera" userId="353caa7d06450a03" providerId="LiveId" clId="{FB7DD56A-0233-49C1-A634-A1BF0EE2BCFE}" dt="2024-12-06T13:38:48.891" v="46" actId="47"/>
        <pc:sldMkLst>
          <pc:docMk/>
          <pc:sldMk cId="4064847051" sldId="280"/>
        </pc:sldMkLst>
      </pc:sldChg>
      <pc:sldChg chg="new del">
        <pc:chgData name="Nahom Abera" userId="353caa7d06450a03" providerId="LiveId" clId="{FB7DD56A-0233-49C1-A634-A1BF0EE2BCFE}" dt="2024-12-06T13:39:14.273" v="53" actId="47"/>
        <pc:sldMkLst>
          <pc:docMk/>
          <pc:sldMk cId="3203632847" sldId="282"/>
        </pc:sldMkLst>
      </pc:sldChg>
      <pc:sldChg chg="modSp new mod">
        <pc:chgData name="Nahom Abera" userId="353caa7d06450a03" providerId="LiveId" clId="{FB7DD56A-0233-49C1-A634-A1BF0EE2BCFE}" dt="2024-12-06T15:56:45.043" v="97" actId="20577"/>
        <pc:sldMkLst>
          <pc:docMk/>
          <pc:sldMk cId="1843685997" sldId="283"/>
        </pc:sldMkLst>
        <pc:spChg chg="mod">
          <ac:chgData name="Nahom Abera" userId="353caa7d06450a03" providerId="LiveId" clId="{FB7DD56A-0233-49C1-A634-A1BF0EE2BCFE}" dt="2024-12-06T15:55:00.377" v="86" actId="113"/>
          <ac:spMkLst>
            <pc:docMk/>
            <pc:sldMk cId="1843685997" sldId="283"/>
            <ac:spMk id="2" creationId="{BAB3BD16-AFEF-6DF0-57B6-3620DDFCD26C}"/>
          </ac:spMkLst>
        </pc:spChg>
        <pc:spChg chg="mod">
          <ac:chgData name="Nahom Abera" userId="353caa7d06450a03" providerId="LiveId" clId="{FB7DD56A-0233-49C1-A634-A1BF0EE2BCFE}" dt="2024-12-06T15:56:45.043" v="97" actId="20577"/>
          <ac:spMkLst>
            <pc:docMk/>
            <pc:sldMk cId="1843685997" sldId="283"/>
            <ac:spMk id="3" creationId="{D2AC44C5-D824-7D96-9EDE-8AA1C05668C1}"/>
          </ac:spMkLst>
        </pc:spChg>
      </pc:sldChg>
      <pc:sldChg chg="addSp delSp modSp add mod">
        <pc:chgData name="Nahom Abera" userId="353caa7d06450a03" providerId="LiveId" clId="{FB7DD56A-0233-49C1-A634-A1BF0EE2BCFE}" dt="2024-12-06T15:57:36.896" v="114" actId="20577"/>
        <pc:sldMkLst>
          <pc:docMk/>
          <pc:sldMk cId="985705380" sldId="284"/>
        </pc:sldMkLst>
        <pc:spChg chg="mod">
          <ac:chgData name="Nahom Abera" userId="353caa7d06450a03" providerId="LiveId" clId="{FB7DD56A-0233-49C1-A634-A1BF0EE2BCFE}" dt="2024-12-06T15:56:58.275" v="99" actId="113"/>
          <ac:spMkLst>
            <pc:docMk/>
            <pc:sldMk cId="985705380" sldId="284"/>
            <ac:spMk id="2" creationId="{6AC870CD-8BC8-6B7E-95DD-BCD8407DF97E}"/>
          </ac:spMkLst>
        </pc:spChg>
        <pc:spChg chg="add del mod">
          <ac:chgData name="Nahom Abera" userId="353caa7d06450a03" providerId="LiveId" clId="{FB7DD56A-0233-49C1-A634-A1BF0EE2BCFE}" dt="2024-12-06T15:57:36.896" v="114" actId="20577"/>
          <ac:spMkLst>
            <pc:docMk/>
            <pc:sldMk cId="985705380" sldId="284"/>
            <ac:spMk id="3" creationId="{54EF7F7D-8AB5-987D-7E57-92DC5050E94C}"/>
          </ac:spMkLst>
        </pc:spChg>
        <pc:spChg chg="add mod">
          <ac:chgData name="Nahom Abera" userId="353caa7d06450a03" providerId="LiveId" clId="{FB7DD56A-0233-49C1-A634-A1BF0EE2BCFE}" dt="2024-12-06T15:57:19.916" v="103"/>
          <ac:spMkLst>
            <pc:docMk/>
            <pc:sldMk cId="985705380" sldId="284"/>
            <ac:spMk id="4" creationId="{A054713F-D9A8-1304-7C60-F18EB1F4E663}"/>
          </ac:spMkLst>
        </pc:spChg>
      </pc:sldChg>
      <pc:sldChg chg="modSp add mod">
        <pc:chgData name="Nahom Abera" userId="353caa7d06450a03" providerId="LiveId" clId="{FB7DD56A-0233-49C1-A634-A1BF0EE2BCFE}" dt="2024-12-06T16:58:56.646" v="185" actId="20577"/>
        <pc:sldMkLst>
          <pc:docMk/>
          <pc:sldMk cId="3499980928" sldId="285"/>
        </pc:sldMkLst>
        <pc:spChg chg="mod">
          <ac:chgData name="Nahom Abera" userId="353caa7d06450a03" providerId="LiveId" clId="{FB7DD56A-0233-49C1-A634-A1BF0EE2BCFE}" dt="2024-12-06T15:59:57.232" v="119" actId="113"/>
          <ac:spMkLst>
            <pc:docMk/>
            <pc:sldMk cId="3499980928" sldId="285"/>
            <ac:spMk id="2" creationId="{1814B3FC-7AA0-69FB-0D33-EF294654AEFF}"/>
          </ac:spMkLst>
        </pc:spChg>
        <pc:spChg chg="mod">
          <ac:chgData name="Nahom Abera" userId="353caa7d06450a03" providerId="LiveId" clId="{FB7DD56A-0233-49C1-A634-A1BF0EE2BCFE}" dt="2024-12-06T16:58:56.646" v="185" actId="20577"/>
          <ac:spMkLst>
            <pc:docMk/>
            <pc:sldMk cId="3499980928" sldId="285"/>
            <ac:spMk id="3" creationId="{53B84414-68BF-CAE7-01B2-CC3DD11093C8}"/>
          </ac:spMkLst>
        </pc:spChg>
      </pc:sldChg>
      <pc:sldChg chg="addSp delSp modSp add mod">
        <pc:chgData name="Nahom Abera" userId="353caa7d06450a03" providerId="LiveId" clId="{FB7DD56A-0233-49C1-A634-A1BF0EE2BCFE}" dt="2024-12-06T16:51:28.111" v="182" actId="1076"/>
        <pc:sldMkLst>
          <pc:docMk/>
          <pc:sldMk cId="2564498195" sldId="286"/>
        </pc:sldMkLst>
        <pc:spChg chg="mod">
          <ac:chgData name="Nahom Abera" userId="353caa7d06450a03" providerId="LiveId" clId="{FB7DD56A-0233-49C1-A634-A1BF0EE2BCFE}" dt="2024-12-06T16:03:20.818" v="167" actId="113"/>
          <ac:spMkLst>
            <pc:docMk/>
            <pc:sldMk cId="2564498195" sldId="286"/>
            <ac:spMk id="2" creationId="{C06C013B-017F-BE8C-1ED9-C4D9A13657AA}"/>
          </ac:spMkLst>
        </pc:spChg>
        <pc:spChg chg="del">
          <ac:chgData name="Nahom Abera" userId="353caa7d06450a03" providerId="LiveId" clId="{FB7DD56A-0233-49C1-A634-A1BF0EE2BCFE}" dt="2024-12-06T16:40:50.391" v="171" actId="478"/>
          <ac:spMkLst>
            <pc:docMk/>
            <pc:sldMk cId="2564498195" sldId="286"/>
            <ac:spMk id="3" creationId="{A6111ED7-CF52-85C8-8BAD-67B84EAB95D6}"/>
          </ac:spMkLst>
        </pc:spChg>
        <pc:picChg chg="add del mod">
          <ac:chgData name="Nahom Abera" userId="353caa7d06450a03" providerId="LiveId" clId="{FB7DD56A-0233-49C1-A634-A1BF0EE2BCFE}" dt="2024-12-06T16:40:55.037" v="173" actId="478"/>
          <ac:picMkLst>
            <pc:docMk/>
            <pc:sldMk cId="2564498195" sldId="286"/>
            <ac:picMk id="5" creationId="{68B1F0EA-CA78-7844-B9AF-4C95F7CD2284}"/>
          </ac:picMkLst>
        </pc:picChg>
        <pc:picChg chg="add del mod">
          <ac:chgData name="Nahom Abera" userId="353caa7d06450a03" providerId="LiveId" clId="{FB7DD56A-0233-49C1-A634-A1BF0EE2BCFE}" dt="2024-12-06T16:51:17.171" v="178" actId="478"/>
          <ac:picMkLst>
            <pc:docMk/>
            <pc:sldMk cId="2564498195" sldId="286"/>
            <ac:picMk id="7" creationId="{8E9428D6-05DE-46B7-821F-E6F21C1F9EF5}"/>
          </ac:picMkLst>
        </pc:picChg>
        <pc:picChg chg="add mod">
          <ac:chgData name="Nahom Abera" userId="353caa7d06450a03" providerId="LiveId" clId="{FB7DD56A-0233-49C1-A634-A1BF0EE2BCFE}" dt="2024-12-06T16:51:28.111" v="182" actId="1076"/>
          <ac:picMkLst>
            <pc:docMk/>
            <pc:sldMk cId="2564498195" sldId="286"/>
            <ac:picMk id="9" creationId="{44B70482-73C5-39E3-6311-1724C31D95AE}"/>
          </ac:picMkLst>
        </pc:picChg>
      </pc:sldChg>
      <pc:sldChg chg="addSp delSp modSp add mod">
        <pc:chgData name="Nahom Abera" userId="353caa7d06450a03" providerId="LiveId" clId="{FB7DD56A-0233-49C1-A634-A1BF0EE2BCFE}" dt="2024-12-06T17:20:36.395" v="268" actId="20577"/>
        <pc:sldMkLst>
          <pc:docMk/>
          <pc:sldMk cId="1155674834" sldId="287"/>
        </pc:sldMkLst>
        <pc:spChg chg="mod">
          <ac:chgData name="Nahom Abera" userId="353caa7d06450a03" providerId="LiveId" clId="{FB7DD56A-0233-49C1-A634-A1BF0EE2BCFE}" dt="2024-12-06T17:18:06.806" v="207" actId="313"/>
          <ac:spMkLst>
            <pc:docMk/>
            <pc:sldMk cId="1155674834" sldId="287"/>
            <ac:spMk id="2" creationId="{C90891B0-B4AB-B0A8-DE29-16609DC2F372}"/>
          </ac:spMkLst>
        </pc:spChg>
        <pc:spChg chg="add del mod">
          <ac:chgData name="Nahom Abera" userId="353caa7d06450a03" providerId="LiveId" clId="{FB7DD56A-0233-49C1-A634-A1BF0EE2BCFE}" dt="2024-12-06T17:20:36.395" v="268" actId="20577"/>
          <ac:spMkLst>
            <pc:docMk/>
            <pc:sldMk cId="1155674834" sldId="287"/>
            <ac:spMk id="3" creationId="{86BC697D-BDBA-F321-D225-3C0B30785980}"/>
          </ac:spMkLst>
        </pc:spChg>
        <pc:spChg chg="add mod">
          <ac:chgData name="Nahom Abera" userId="353caa7d06450a03" providerId="LiveId" clId="{FB7DD56A-0233-49C1-A634-A1BF0EE2BCFE}" dt="2024-12-06T17:17:54.236" v="191"/>
          <ac:spMkLst>
            <pc:docMk/>
            <pc:sldMk cId="1155674834" sldId="287"/>
            <ac:spMk id="4" creationId="{A1ABC812-1D7E-FAD8-52D9-9902D20E201B}"/>
          </ac:spMkLst>
        </pc:spChg>
      </pc:sldChg>
      <pc:sldChg chg="addSp delSp modSp add mod">
        <pc:chgData name="Nahom Abera" userId="353caa7d06450a03" providerId="LiveId" clId="{FB7DD56A-0233-49C1-A634-A1BF0EE2BCFE}" dt="2024-12-06T18:15:06.941" v="525" actId="14100"/>
        <pc:sldMkLst>
          <pc:docMk/>
          <pc:sldMk cId="3727334159" sldId="288"/>
        </pc:sldMkLst>
        <pc:spChg chg="mod">
          <ac:chgData name="Nahom Abera" userId="353caa7d06450a03" providerId="LiveId" clId="{FB7DD56A-0233-49C1-A634-A1BF0EE2BCFE}" dt="2024-12-06T18:06:37.098" v="278" actId="113"/>
          <ac:spMkLst>
            <pc:docMk/>
            <pc:sldMk cId="3727334159" sldId="288"/>
            <ac:spMk id="2" creationId="{759B880E-124D-F572-991F-F36C2C9B938A}"/>
          </ac:spMkLst>
        </pc:spChg>
        <pc:spChg chg="add del mod">
          <ac:chgData name="Nahom Abera" userId="353caa7d06450a03" providerId="LiveId" clId="{FB7DD56A-0233-49C1-A634-A1BF0EE2BCFE}" dt="2024-12-06T18:15:06.941" v="525" actId="14100"/>
          <ac:spMkLst>
            <pc:docMk/>
            <pc:sldMk cId="3727334159" sldId="288"/>
            <ac:spMk id="3" creationId="{C969AEB9-E52B-D601-64DF-B8B48A9740AA}"/>
          </ac:spMkLst>
        </pc:spChg>
        <pc:spChg chg="add mod">
          <ac:chgData name="Nahom Abera" userId="353caa7d06450a03" providerId="LiveId" clId="{FB7DD56A-0233-49C1-A634-A1BF0EE2BCFE}" dt="2024-12-06T18:07:23.868" v="282"/>
          <ac:spMkLst>
            <pc:docMk/>
            <pc:sldMk cId="3727334159" sldId="288"/>
            <ac:spMk id="4" creationId="{226F6BAB-2809-6A97-1720-F330B6E949E7}"/>
          </ac:spMkLst>
        </pc:spChg>
        <pc:spChg chg="add">
          <ac:chgData name="Nahom Abera" userId="353caa7d06450a03" providerId="LiveId" clId="{FB7DD56A-0233-49C1-A634-A1BF0EE2BCFE}" dt="2024-12-06T18:11:30.302" v="449"/>
          <ac:spMkLst>
            <pc:docMk/>
            <pc:sldMk cId="3727334159" sldId="288"/>
            <ac:spMk id="5" creationId="{AF4E6E55-4BAA-57A2-B64C-F15E618E29ED}"/>
          </ac:spMkLst>
        </pc:spChg>
        <pc:spChg chg="add del mod">
          <ac:chgData name="Nahom Abera" userId="353caa7d06450a03" providerId="LiveId" clId="{FB7DD56A-0233-49C1-A634-A1BF0EE2BCFE}" dt="2024-12-06T18:13:54.543" v="512"/>
          <ac:spMkLst>
            <pc:docMk/>
            <pc:sldMk cId="3727334159" sldId="288"/>
            <ac:spMk id="6" creationId="{AC70E5E8-2626-9E09-7EE2-0F0AFC567C01}"/>
          </ac:spMkLst>
        </pc:spChg>
      </pc:sldChg>
      <pc:sldChg chg="addSp modSp add mod">
        <pc:chgData name="Nahom Abera" userId="353caa7d06450a03" providerId="LiveId" clId="{FB7DD56A-0233-49C1-A634-A1BF0EE2BCFE}" dt="2024-12-06T18:44:25.518" v="553" actId="1076"/>
        <pc:sldMkLst>
          <pc:docMk/>
          <pc:sldMk cId="648078706" sldId="289"/>
        </pc:sldMkLst>
        <pc:spChg chg="mod">
          <ac:chgData name="Nahom Abera" userId="353caa7d06450a03" providerId="LiveId" clId="{FB7DD56A-0233-49C1-A634-A1BF0EE2BCFE}" dt="2024-12-06T18:15:24.748" v="527" actId="113"/>
          <ac:spMkLst>
            <pc:docMk/>
            <pc:sldMk cId="648078706" sldId="289"/>
            <ac:spMk id="2" creationId="{CA18B663-540A-F01E-F74E-CF9AFDDB27D3}"/>
          </ac:spMkLst>
        </pc:spChg>
        <pc:spChg chg="mod">
          <ac:chgData name="Nahom Abera" userId="353caa7d06450a03" providerId="LiveId" clId="{FB7DD56A-0233-49C1-A634-A1BF0EE2BCFE}" dt="2024-12-06T18:44:16.757" v="551" actId="20577"/>
          <ac:spMkLst>
            <pc:docMk/>
            <pc:sldMk cId="648078706" sldId="289"/>
            <ac:spMk id="3" creationId="{68ECBB9B-0CC2-8730-4F9A-0D563923EAF4}"/>
          </ac:spMkLst>
        </pc:spChg>
        <pc:picChg chg="add mod">
          <ac:chgData name="Nahom Abera" userId="353caa7d06450a03" providerId="LiveId" clId="{FB7DD56A-0233-49C1-A634-A1BF0EE2BCFE}" dt="2024-12-06T18:43:20.950" v="534" actId="1076"/>
          <ac:picMkLst>
            <pc:docMk/>
            <pc:sldMk cId="648078706" sldId="289"/>
            <ac:picMk id="4" creationId="{706BD422-0402-9A03-DCCF-FCAA843D97D9}"/>
          </ac:picMkLst>
        </pc:picChg>
        <pc:picChg chg="add mod">
          <ac:chgData name="Nahom Abera" userId="353caa7d06450a03" providerId="LiveId" clId="{FB7DD56A-0233-49C1-A634-A1BF0EE2BCFE}" dt="2024-12-06T18:44:25.518" v="553" actId="1076"/>
          <ac:picMkLst>
            <pc:docMk/>
            <pc:sldMk cId="648078706" sldId="289"/>
            <ac:picMk id="5" creationId="{19049A2A-EA09-E04D-1C9A-1A3F8D5F7549}"/>
          </ac:picMkLst>
        </pc:picChg>
      </pc:sldChg>
      <pc:sldChg chg="addSp modSp add mod">
        <pc:chgData name="Nahom Abera" userId="353caa7d06450a03" providerId="LiveId" clId="{FB7DD56A-0233-49C1-A634-A1BF0EE2BCFE}" dt="2024-12-06T18:45:33.218" v="577" actId="1076"/>
        <pc:sldMkLst>
          <pc:docMk/>
          <pc:sldMk cId="500379956" sldId="290"/>
        </pc:sldMkLst>
        <pc:spChg chg="mod">
          <ac:chgData name="Nahom Abera" userId="353caa7d06450a03" providerId="LiveId" clId="{FB7DD56A-0233-49C1-A634-A1BF0EE2BCFE}" dt="2024-12-06T18:44:37.526" v="554"/>
          <ac:spMkLst>
            <pc:docMk/>
            <pc:sldMk cId="500379956" sldId="290"/>
            <ac:spMk id="2" creationId="{C399A343-F870-1AC3-D15A-65491AFF07DA}"/>
          </ac:spMkLst>
        </pc:spChg>
        <pc:spChg chg="mod">
          <ac:chgData name="Nahom Abera" userId="353caa7d06450a03" providerId="LiveId" clId="{FB7DD56A-0233-49C1-A634-A1BF0EE2BCFE}" dt="2024-12-06T18:45:29.420" v="575" actId="20577"/>
          <ac:spMkLst>
            <pc:docMk/>
            <pc:sldMk cId="500379956" sldId="290"/>
            <ac:spMk id="3" creationId="{DFB874E7-EAC6-E9C7-5B44-3EA3340422B6}"/>
          </ac:spMkLst>
        </pc:spChg>
        <pc:picChg chg="add mod">
          <ac:chgData name="Nahom Abera" userId="353caa7d06450a03" providerId="LiveId" clId="{FB7DD56A-0233-49C1-A634-A1BF0EE2BCFE}" dt="2024-12-06T18:45:03.716" v="563" actId="1076"/>
          <ac:picMkLst>
            <pc:docMk/>
            <pc:sldMk cId="500379956" sldId="290"/>
            <ac:picMk id="4" creationId="{3A8DFB1C-7B22-466F-A32F-B0D5D0F7E234}"/>
          </ac:picMkLst>
        </pc:picChg>
        <pc:picChg chg="add mod">
          <ac:chgData name="Nahom Abera" userId="353caa7d06450a03" providerId="LiveId" clId="{FB7DD56A-0233-49C1-A634-A1BF0EE2BCFE}" dt="2024-12-06T18:45:33.218" v="577" actId="1076"/>
          <ac:picMkLst>
            <pc:docMk/>
            <pc:sldMk cId="500379956" sldId="290"/>
            <ac:picMk id="5" creationId="{DA179469-7FF7-3BFC-9970-7DA5AB6FC134}"/>
          </ac:picMkLst>
        </pc:picChg>
      </pc:sldChg>
      <pc:sldChg chg="addSp modSp add mod">
        <pc:chgData name="Nahom Abera" userId="353caa7d06450a03" providerId="LiveId" clId="{FB7DD56A-0233-49C1-A634-A1BF0EE2BCFE}" dt="2024-12-06T18:47:17.030" v="600" actId="14100"/>
        <pc:sldMkLst>
          <pc:docMk/>
          <pc:sldMk cId="2727313919" sldId="291"/>
        </pc:sldMkLst>
        <pc:spChg chg="mod">
          <ac:chgData name="Nahom Abera" userId="353caa7d06450a03" providerId="LiveId" clId="{FB7DD56A-0233-49C1-A634-A1BF0EE2BCFE}" dt="2024-12-06T18:46:02.778" v="578"/>
          <ac:spMkLst>
            <pc:docMk/>
            <pc:sldMk cId="2727313919" sldId="291"/>
            <ac:spMk id="2" creationId="{36F76782-1B53-2C84-4253-9F1B90005710}"/>
          </ac:spMkLst>
        </pc:spChg>
        <pc:spChg chg="mod">
          <ac:chgData name="Nahom Abera" userId="353caa7d06450a03" providerId="LiveId" clId="{FB7DD56A-0233-49C1-A634-A1BF0EE2BCFE}" dt="2024-12-06T18:46:39.740" v="594" actId="5793"/>
          <ac:spMkLst>
            <pc:docMk/>
            <pc:sldMk cId="2727313919" sldId="291"/>
            <ac:spMk id="3" creationId="{ACB661D1-3F49-F300-38F3-A1124017B160}"/>
          </ac:spMkLst>
        </pc:spChg>
        <pc:picChg chg="add mod">
          <ac:chgData name="Nahom Abera" userId="353caa7d06450a03" providerId="LiveId" clId="{FB7DD56A-0233-49C1-A634-A1BF0EE2BCFE}" dt="2024-12-06T18:47:17.030" v="600" actId="14100"/>
          <ac:picMkLst>
            <pc:docMk/>
            <pc:sldMk cId="2727313919" sldId="291"/>
            <ac:picMk id="5" creationId="{28251644-6268-B719-0294-FCD8ECB68647}"/>
          </ac:picMkLst>
        </pc:picChg>
      </pc:sldChg>
      <pc:sldChg chg="modSp add mod">
        <pc:chgData name="Nahom Abera" userId="353caa7d06450a03" providerId="LiveId" clId="{FB7DD56A-0233-49C1-A634-A1BF0EE2BCFE}" dt="2024-12-06T18:49:51.706" v="645" actId="27636"/>
        <pc:sldMkLst>
          <pc:docMk/>
          <pc:sldMk cId="2571136336" sldId="292"/>
        </pc:sldMkLst>
        <pc:spChg chg="mod">
          <ac:chgData name="Nahom Abera" userId="353caa7d06450a03" providerId="LiveId" clId="{FB7DD56A-0233-49C1-A634-A1BF0EE2BCFE}" dt="2024-12-06T18:49:33.522" v="637" actId="113"/>
          <ac:spMkLst>
            <pc:docMk/>
            <pc:sldMk cId="2571136336" sldId="292"/>
            <ac:spMk id="2" creationId="{6B5A0185-87B9-011B-0265-E1102BCE3F36}"/>
          </ac:spMkLst>
        </pc:spChg>
        <pc:spChg chg="mod">
          <ac:chgData name="Nahom Abera" userId="353caa7d06450a03" providerId="LiveId" clId="{FB7DD56A-0233-49C1-A634-A1BF0EE2BCFE}" dt="2024-12-06T18:49:51.706" v="645" actId="27636"/>
          <ac:spMkLst>
            <pc:docMk/>
            <pc:sldMk cId="2571136336" sldId="292"/>
            <ac:spMk id="3" creationId="{C5AB44C0-9156-2348-B2B2-118659DB6291}"/>
          </ac:spMkLst>
        </pc:spChg>
      </pc:sldChg>
      <pc:sldChg chg="modSp add mod">
        <pc:chgData name="Nahom Abera" userId="353caa7d06450a03" providerId="LiveId" clId="{FB7DD56A-0233-49C1-A634-A1BF0EE2BCFE}" dt="2024-12-06T18:50:37.756" v="646" actId="255"/>
        <pc:sldMkLst>
          <pc:docMk/>
          <pc:sldMk cId="1023816822" sldId="293"/>
        </pc:sldMkLst>
        <pc:spChg chg="mod">
          <ac:chgData name="Nahom Abera" userId="353caa7d06450a03" providerId="LiveId" clId="{FB7DD56A-0233-49C1-A634-A1BF0EE2BCFE}" dt="2024-12-06T18:49:29.661" v="636" actId="113"/>
          <ac:spMkLst>
            <pc:docMk/>
            <pc:sldMk cId="1023816822" sldId="293"/>
            <ac:spMk id="2" creationId="{F52BFEE0-160F-AF12-2F47-9834F615EDD2}"/>
          </ac:spMkLst>
        </pc:spChg>
        <pc:spChg chg="mod">
          <ac:chgData name="Nahom Abera" userId="353caa7d06450a03" providerId="LiveId" clId="{FB7DD56A-0233-49C1-A634-A1BF0EE2BCFE}" dt="2024-12-06T18:50:37.756" v="646" actId="255"/>
          <ac:spMkLst>
            <pc:docMk/>
            <pc:sldMk cId="1023816822" sldId="293"/>
            <ac:spMk id="3" creationId="{E837C907-606A-10CB-0D3F-E8493FB62C24}"/>
          </ac:spMkLst>
        </pc:spChg>
      </pc:sldChg>
      <pc:sldChg chg="add del">
        <pc:chgData name="Nahom Abera" userId="353caa7d06450a03" providerId="LiveId" clId="{FB7DD56A-0233-49C1-A634-A1BF0EE2BCFE}" dt="2024-12-06T18:50:46.525" v="648" actId="47"/>
        <pc:sldMkLst>
          <pc:docMk/>
          <pc:sldMk cId="3572209729" sldId="294"/>
        </pc:sldMkLst>
      </pc:sldChg>
      <pc:sldChg chg="add del">
        <pc:chgData name="Nahom Abera" userId="353caa7d06450a03" providerId="LiveId" clId="{FB7DD56A-0233-49C1-A634-A1BF0EE2BCFE}" dt="2024-12-06T18:50:45.037" v="647" actId="47"/>
        <pc:sldMkLst>
          <pc:docMk/>
          <pc:sldMk cId="606543337" sldId="295"/>
        </pc:sldMkLst>
      </pc:sldChg>
      <pc:sldMasterChg chg="delSldLayout">
        <pc:chgData name="Nahom Abera" userId="353caa7d06450a03" providerId="LiveId" clId="{FB7DD56A-0233-49C1-A634-A1BF0EE2BCFE}" dt="2024-12-06T13:39:14.273" v="53" actId="47"/>
        <pc:sldMasterMkLst>
          <pc:docMk/>
          <pc:sldMasterMk cId="0" sldId="2147483661"/>
        </pc:sldMasterMkLst>
        <pc:sldLayoutChg chg="del">
          <pc:chgData name="Nahom Abera" userId="353caa7d06450a03" providerId="LiveId" clId="{FB7DD56A-0233-49C1-A634-A1BF0EE2BCFE}" dt="2024-12-06T13:39:14.273" v="53" actId="47"/>
          <pc:sldLayoutMkLst>
            <pc:docMk/>
            <pc:sldMasterMk cId="0" sldId="2147483661"/>
            <pc:sldLayoutMk cId="0" sldId="2147483651"/>
          </pc:sldLayoutMkLst>
        </pc:sldLayoutChg>
        <pc:sldLayoutChg chg="del">
          <pc:chgData name="Nahom Abera" userId="353caa7d06450a03" providerId="LiveId" clId="{FB7DD56A-0233-49C1-A634-A1BF0EE2BCFE}" dt="2024-12-06T13:38:47.688" v="40" actId="47"/>
          <pc:sldLayoutMkLst>
            <pc:docMk/>
            <pc:sldMasterMk cId="0" sldId="2147483661"/>
            <pc:sldLayoutMk cId="0" sldId="2147483653"/>
          </pc:sldLayoutMkLst>
        </pc:sldLayoutChg>
      </pc:sldMasterChg>
    </pc:docChg>
  </pc:docChgLst>
  <pc:docChgLst>
    <pc:chgData name="Nahom Abera" userId="353caa7d06450a03" providerId="LiveId" clId="{6752131C-1256-4D62-A9B4-0E1D0A1AE175}"/>
    <pc:docChg chg="undo redo custSel addSld delSld modSld sldOrd">
      <pc:chgData name="Nahom Abera" userId="353caa7d06450a03" providerId="LiveId" clId="{6752131C-1256-4D62-A9B4-0E1D0A1AE175}" dt="2024-12-06T13:32:37.873" v="1359" actId="122"/>
      <pc:docMkLst>
        <pc:docMk/>
      </pc:docMkLst>
      <pc:sldChg chg="modSp mod">
        <pc:chgData name="Nahom Abera" userId="353caa7d06450a03" providerId="LiveId" clId="{6752131C-1256-4D62-A9B4-0E1D0A1AE175}" dt="2024-11-25T18:01:14.511" v="4"/>
        <pc:sldMkLst>
          <pc:docMk/>
          <pc:sldMk cId="0" sldId="256"/>
        </pc:sldMkLst>
        <pc:spChg chg="mod">
          <ac:chgData name="Nahom Abera" userId="353caa7d06450a03" providerId="LiveId" clId="{6752131C-1256-4D62-A9B4-0E1D0A1AE175}" dt="2024-11-25T18:01:14.511" v="4"/>
          <ac:spMkLst>
            <pc:docMk/>
            <pc:sldMk cId="0" sldId="256"/>
            <ac:spMk id="102" creationId="{00000000-0000-0000-0000-000000000000}"/>
          </ac:spMkLst>
        </pc:spChg>
      </pc:sldChg>
      <pc:sldChg chg="modSp mod">
        <pc:chgData name="Nahom Abera" userId="353caa7d06450a03" providerId="LiveId" clId="{6752131C-1256-4D62-A9B4-0E1D0A1AE175}" dt="2024-12-06T13:31:58.225" v="1356" actId="313"/>
        <pc:sldMkLst>
          <pc:docMk/>
          <pc:sldMk cId="0" sldId="257"/>
        </pc:sldMkLst>
        <pc:spChg chg="mod">
          <ac:chgData name="Nahom Abera" userId="353caa7d06450a03" providerId="LiveId" clId="{6752131C-1256-4D62-A9B4-0E1D0A1AE175}" dt="2024-12-06T13:31:58.225" v="1356" actId="313"/>
          <ac:spMkLst>
            <pc:docMk/>
            <pc:sldMk cId="0" sldId="257"/>
            <ac:spMk id="109" creationId="{00000000-0000-0000-0000-000000000000}"/>
          </ac:spMkLst>
        </pc:spChg>
      </pc:sldChg>
      <pc:sldChg chg="addSp delSp modSp mod">
        <pc:chgData name="Nahom Abera" userId="353caa7d06450a03" providerId="LiveId" clId="{6752131C-1256-4D62-A9B4-0E1D0A1AE175}" dt="2024-11-25T19:00:48.778" v="1147" actId="20577"/>
        <pc:sldMkLst>
          <pc:docMk/>
          <pc:sldMk cId="0" sldId="259"/>
        </pc:sldMkLst>
        <pc:spChg chg="mod">
          <ac:chgData name="Nahom Abera" userId="353caa7d06450a03" providerId="LiveId" clId="{6752131C-1256-4D62-A9B4-0E1D0A1AE175}" dt="2024-11-25T19:00:48.778" v="1147" actId="20577"/>
          <ac:spMkLst>
            <pc:docMk/>
            <pc:sldMk cId="0" sldId="259"/>
            <ac:spMk id="120" creationId="{00000000-0000-0000-0000-000000000000}"/>
          </ac:spMkLst>
        </pc:spChg>
        <pc:spChg chg="mod">
          <ac:chgData name="Nahom Abera" userId="353caa7d06450a03" providerId="LiveId" clId="{6752131C-1256-4D62-A9B4-0E1D0A1AE175}" dt="2024-11-25T18:58:33.346" v="1075" actId="14100"/>
          <ac:spMkLst>
            <pc:docMk/>
            <pc:sldMk cId="0" sldId="259"/>
            <ac:spMk id="121" creationId="{00000000-0000-0000-0000-000000000000}"/>
          </ac:spMkLst>
        </pc:spChg>
        <pc:picChg chg="add del mod">
          <ac:chgData name="Nahom Abera" userId="353caa7d06450a03" providerId="LiveId" clId="{6752131C-1256-4D62-A9B4-0E1D0A1AE175}" dt="2024-11-25T18:58:04.277" v="1069" actId="22"/>
          <ac:picMkLst>
            <pc:docMk/>
            <pc:sldMk cId="0" sldId="259"/>
            <ac:picMk id="3" creationId="{7CD58FDD-1334-1764-D40B-5DAC6832B8E0}"/>
          </ac:picMkLst>
        </pc:picChg>
        <pc:picChg chg="add del mod">
          <ac:chgData name="Nahom Abera" userId="353caa7d06450a03" providerId="LiveId" clId="{6752131C-1256-4D62-A9B4-0E1D0A1AE175}" dt="2024-11-25T19:00:47.348" v="1144" actId="478"/>
          <ac:picMkLst>
            <pc:docMk/>
            <pc:sldMk cId="0" sldId="259"/>
            <ac:picMk id="5" creationId="{CDEEED45-9E8F-D450-8F3A-55112F72A5E5}"/>
          </ac:picMkLst>
        </pc:picChg>
        <pc:picChg chg="add mod">
          <ac:chgData name="Nahom Abera" userId="353caa7d06450a03" providerId="LiveId" clId="{6752131C-1256-4D62-A9B4-0E1D0A1AE175}" dt="2024-11-25T19:00:46.697" v="1143" actId="14100"/>
          <ac:picMkLst>
            <pc:docMk/>
            <pc:sldMk cId="0" sldId="259"/>
            <ac:picMk id="6" creationId="{B734333B-7847-4022-7E15-6D803ADD43FD}"/>
          </ac:picMkLst>
        </pc:picChg>
      </pc:sldChg>
      <pc:sldChg chg="modSp mod">
        <pc:chgData name="Nahom Abera" userId="353caa7d06450a03" providerId="LiveId" clId="{6752131C-1256-4D62-A9B4-0E1D0A1AE175}" dt="2024-11-25T19:25:48.721" v="1255" actId="27636"/>
        <pc:sldMkLst>
          <pc:docMk/>
          <pc:sldMk cId="0" sldId="260"/>
        </pc:sldMkLst>
        <pc:spChg chg="mod">
          <ac:chgData name="Nahom Abera" userId="353caa7d06450a03" providerId="LiveId" clId="{6752131C-1256-4D62-A9B4-0E1D0A1AE175}" dt="2024-11-25T18:07:29.089" v="167"/>
          <ac:spMkLst>
            <pc:docMk/>
            <pc:sldMk cId="0" sldId="260"/>
            <ac:spMk id="126" creationId="{00000000-0000-0000-0000-000000000000}"/>
          </ac:spMkLst>
        </pc:spChg>
        <pc:spChg chg="mod">
          <ac:chgData name="Nahom Abera" userId="353caa7d06450a03" providerId="LiveId" clId="{6752131C-1256-4D62-A9B4-0E1D0A1AE175}" dt="2024-11-25T19:25:48.721" v="1255" actId="27636"/>
          <ac:spMkLst>
            <pc:docMk/>
            <pc:sldMk cId="0" sldId="260"/>
            <ac:spMk id="127" creationId="{00000000-0000-0000-0000-000000000000}"/>
          </ac:spMkLst>
        </pc:spChg>
      </pc:sldChg>
      <pc:sldChg chg="modSp mod">
        <pc:chgData name="Nahom Abera" userId="353caa7d06450a03" providerId="LiveId" clId="{6752131C-1256-4D62-A9B4-0E1D0A1AE175}" dt="2024-11-25T19:18:06.371" v="1250" actId="20577"/>
        <pc:sldMkLst>
          <pc:docMk/>
          <pc:sldMk cId="0" sldId="261"/>
        </pc:sldMkLst>
        <pc:spChg chg="mod">
          <ac:chgData name="Nahom Abera" userId="353caa7d06450a03" providerId="LiveId" clId="{6752131C-1256-4D62-A9B4-0E1D0A1AE175}" dt="2024-11-25T18:32:06.784" v="591" actId="20577"/>
          <ac:spMkLst>
            <pc:docMk/>
            <pc:sldMk cId="0" sldId="261"/>
            <ac:spMk id="132" creationId="{00000000-0000-0000-0000-000000000000}"/>
          </ac:spMkLst>
        </pc:spChg>
        <pc:spChg chg="mod">
          <ac:chgData name="Nahom Abera" userId="353caa7d06450a03" providerId="LiveId" clId="{6752131C-1256-4D62-A9B4-0E1D0A1AE175}" dt="2024-11-25T19:18:06.371" v="1250" actId="20577"/>
          <ac:spMkLst>
            <pc:docMk/>
            <pc:sldMk cId="0" sldId="261"/>
            <ac:spMk id="133" creationId="{00000000-0000-0000-0000-000000000000}"/>
          </ac:spMkLst>
        </pc:spChg>
      </pc:sldChg>
      <pc:sldChg chg="addSp delSp modSp mod">
        <pc:chgData name="Nahom Abera" userId="353caa7d06450a03" providerId="LiveId" clId="{6752131C-1256-4D62-A9B4-0E1D0A1AE175}" dt="2024-11-25T18:54:47.780" v="1054" actId="14100"/>
        <pc:sldMkLst>
          <pc:docMk/>
          <pc:sldMk cId="730944751" sldId="262"/>
        </pc:sldMkLst>
        <pc:spChg chg="mod">
          <ac:chgData name="Nahom Abera" userId="353caa7d06450a03" providerId="LiveId" clId="{6752131C-1256-4D62-A9B4-0E1D0A1AE175}" dt="2024-11-25T18:01:37.176" v="11"/>
          <ac:spMkLst>
            <pc:docMk/>
            <pc:sldMk cId="730944751" sldId="262"/>
            <ac:spMk id="114" creationId="{00000000-0000-0000-0000-000000000000}"/>
          </ac:spMkLst>
        </pc:spChg>
        <pc:spChg chg="mod">
          <ac:chgData name="Nahom Abera" userId="353caa7d06450a03" providerId="LiveId" clId="{6752131C-1256-4D62-A9B4-0E1D0A1AE175}" dt="2024-11-25T18:02:11.849" v="40" actId="20577"/>
          <ac:spMkLst>
            <pc:docMk/>
            <pc:sldMk cId="730944751" sldId="262"/>
            <ac:spMk id="115" creationId="{00000000-0000-0000-0000-000000000000}"/>
          </ac:spMkLst>
        </pc:spChg>
        <pc:picChg chg="add mod">
          <ac:chgData name="Nahom Abera" userId="353caa7d06450a03" providerId="LiveId" clId="{6752131C-1256-4D62-A9B4-0E1D0A1AE175}" dt="2024-11-25T18:54:47.780" v="1054" actId="14100"/>
          <ac:picMkLst>
            <pc:docMk/>
            <pc:sldMk cId="730944751" sldId="262"/>
            <ac:picMk id="3" creationId="{8795E8A3-1885-592A-2C97-E12A18DCBDCF}"/>
          </ac:picMkLst>
        </pc:picChg>
        <pc:picChg chg="del">
          <ac:chgData name="Nahom Abera" userId="353caa7d06450a03" providerId="LiveId" clId="{6752131C-1256-4D62-A9B4-0E1D0A1AE175}" dt="2024-11-25T18:01:39.602" v="12" actId="478"/>
          <ac:picMkLst>
            <pc:docMk/>
            <pc:sldMk cId="730944751" sldId="262"/>
            <ac:picMk id="12" creationId="{B9E97364-F314-2C00-E8AF-1F5B59B19C19}"/>
          </ac:picMkLst>
        </pc:picChg>
      </pc:sldChg>
      <pc:sldChg chg="addSp delSp modSp mod">
        <pc:chgData name="Nahom Abera" userId="353caa7d06450a03" providerId="LiveId" clId="{6752131C-1256-4D62-A9B4-0E1D0A1AE175}" dt="2024-11-25T19:00:52.258" v="1153" actId="478"/>
        <pc:sldMkLst>
          <pc:docMk/>
          <pc:sldMk cId="2282804308" sldId="263"/>
        </pc:sldMkLst>
        <pc:spChg chg="mod">
          <ac:chgData name="Nahom Abera" userId="353caa7d06450a03" providerId="LiveId" clId="{6752131C-1256-4D62-A9B4-0E1D0A1AE175}" dt="2024-11-25T19:00:50.660" v="1150" actId="20577"/>
          <ac:spMkLst>
            <pc:docMk/>
            <pc:sldMk cId="2282804308" sldId="263"/>
            <ac:spMk id="4" creationId="{37E03CE7-C3D2-64F4-E77F-7AEA0EDFE0E8}"/>
          </ac:spMkLst>
        </pc:spChg>
        <pc:spChg chg="mod">
          <ac:chgData name="Nahom Abera" userId="353caa7d06450a03" providerId="LiveId" clId="{6752131C-1256-4D62-A9B4-0E1D0A1AE175}" dt="2024-11-25T19:00:51.637" v="1152" actId="14100"/>
          <ac:spMkLst>
            <pc:docMk/>
            <pc:sldMk cId="2282804308" sldId="263"/>
            <ac:spMk id="5" creationId="{A3A3A836-2F90-94B8-9E44-2E466FC59942}"/>
          </ac:spMkLst>
        </pc:spChg>
        <pc:picChg chg="add del mod">
          <ac:chgData name="Nahom Abera" userId="353caa7d06450a03" providerId="LiveId" clId="{6752131C-1256-4D62-A9B4-0E1D0A1AE175}" dt="2024-11-25T19:00:52.258" v="1153" actId="478"/>
          <ac:picMkLst>
            <pc:docMk/>
            <pc:sldMk cId="2282804308" sldId="263"/>
            <ac:picMk id="3" creationId="{637E3A9C-387F-7E41-5073-A87773712847}"/>
          </ac:picMkLst>
        </pc:picChg>
      </pc:sldChg>
      <pc:sldChg chg="modSp mod">
        <pc:chgData name="Nahom Abera" userId="353caa7d06450a03" providerId="LiveId" clId="{6752131C-1256-4D62-A9B4-0E1D0A1AE175}" dt="2024-11-25T18:05:53.724" v="155" actId="20577"/>
        <pc:sldMkLst>
          <pc:docMk/>
          <pc:sldMk cId="196379574" sldId="264"/>
        </pc:sldMkLst>
        <pc:spChg chg="mod">
          <ac:chgData name="Nahom Abera" userId="353caa7d06450a03" providerId="LiveId" clId="{6752131C-1256-4D62-A9B4-0E1D0A1AE175}" dt="2024-11-25T18:05:53.724" v="155" actId="20577"/>
          <ac:spMkLst>
            <pc:docMk/>
            <pc:sldMk cId="196379574" sldId="264"/>
            <ac:spMk id="4" creationId="{5620A639-0CBC-17C9-ECFB-C99FE96BD726}"/>
          </ac:spMkLst>
        </pc:spChg>
        <pc:spChg chg="mod">
          <ac:chgData name="Nahom Abera" userId="353caa7d06450a03" providerId="LiveId" clId="{6752131C-1256-4D62-A9B4-0E1D0A1AE175}" dt="2024-11-25T18:05:45.549" v="143" actId="12"/>
          <ac:spMkLst>
            <pc:docMk/>
            <pc:sldMk cId="196379574" sldId="264"/>
            <ac:spMk id="5" creationId="{0E15DB0F-C616-DBA7-9BC2-7DBA002B921B}"/>
          </ac:spMkLst>
        </pc:spChg>
      </pc:sldChg>
      <pc:sldChg chg="addSp delSp modSp mod modClrScheme chgLayout">
        <pc:chgData name="Nahom Abera" userId="353caa7d06450a03" providerId="LiveId" clId="{6752131C-1256-4D62-A9B4-0E1D0A1AE175}" dt="2024-12-06T13:32:37.873" v="1359" actId="122"/>
        <pc:sldMkLst>
          <pc:docMk/>
          <pc:sldMk cId="1449609527" sldId="265"/>
        </pc:sldMkLst>
        <pc:spChg chg="mod ord">
          <ac:chgData name="Nahom Abera" userId="353caa7d06450a03" providerId="LiveId" clId="{6752131C-1256-4D62-A9B4-0E1D0A1AE175}" dt="2024-11-25T19:02:30.565" v="1167" actId="700"/>
          <ac:spMkLst>
            <pc:docMk/>
            <pc:sldMk cId="1449609527" sldId="265"/>
            <ac:spMk id="4" creationId="{5F00C52E-271B-3C46-2729-388B1528ECF0}"/>
          </ac:spMkLst>
        </pc:spChg>
        <pc:spChg chg="del mod ord">
          <ac:chgData name="Nahom Abera" userId="353caa7d06450a03" providerId="LiveId" clId="{6752131C-1256-4D62-A9B4-0E1D0A1AE175}" dt="2024-11-25T19:02:55.553" v="1178" actId="21"/>
          <ac:spMkLst>
            <pc:docMk/>
            <pc:sldMk cId="1449609527" sldId="265"/>
            <ac:spMk id="5" creationId="{AC916008-D5E6-ECFD-D84B-C62A30355B2B}"/>
          </ac:spMkLst>
        </pc:spChg>
        <pc:spChg chg="add mod ord">
          <ac:chgData name="Nahom Abera" userId="353caa7d06450a03" providerId="LiveId" clId="{6752131C-1256-4D62-A9B4-0E1D0A1AE175}" dt="2024-11-25T19:03:03.355" v="1182" actId="27636"/>
          <ac:spMkLst>
            <pc:docMk/>
            <pc:sldMk cId="1449609527" sldId="265"/>
            <ac:spMk id="6" creationId="{77CB7F3E-58F8-8C1B-0AB9-F360567458DE}"/>
          </ac:spMkLst>
        </pc:spChg>
        <pc:spChg chg="add del mod ord">
          <ac:chgData name="Nahom Abera" userId="353caa7d06450a03" providerId="LiveId" clId="{6752131C-1256-4D62-A9B4-0E1D0A1AE175}" dt="2024-11-25T19:02:35.024" v="1170" actId="478"/>
          <ac:spMkLst>
            <pc:docMk/>
            <pc:sldMk cId="1449609527" sldId="265"/>
            <ac:spMk id="7" creationId="{04B92389-D3E8-EAEC-1FAE-A1B989610835}"/>
          </ac:spMkLst>
        </pc:spChg>
        <pc:spChg chg="add mod ord">
          <ac:chgData name="Nahom Abera" userId="353caa7d06450a03" providerId="LiveId" clId="{6752131C-1256-4D62-A9B4-0E1D0A1AE175}" dt="2024-12-06T13:32:37.873" v="1359" actId="122"/>
          <ac:spMkLst>
            <pc:docMk/>
            <pc:sldMk cId="1449609527" sldId="265"/>
            <ac:spMk id="8" creationId="{06FF8BE4-E157-B63D-689D-F2508DAA91A4}"/>
          </ac:spMkLst>
        </pc:spChg>
        <pc:picChg chg="add del mod">
          <ac:chgData name="Nahom Abera" userId="353caa7d06450a03" providerId="LiveId" clId="{6752131C-1256-4D62-A9B4-0E1D0A1AE175}" dt="2024-11-25T19:02:18.900" v="1166" actId="478"/>
          <ac:picMkLst>
            <pc:docMk/>
            <pc:sldMk cId="1449609527" sldId="265"/>
            <ac:picMk id="3" creationId="{1CE85AC2-B2BE-70D7-9B75-5FBA4D093674}"/>
          </ac:picMkLst>
        </pc:picChg>
        <pc:picChg chg="add mod">
          <ac:chgData name="Nahom Abera" userId="353caa7d06450a03" providerId="LiveId" clId="{6752131C-1256-4D62-A9B4-0E1D0A1AE175}" dt="2024-11-25T19:03:24.217" v="1186" actId="14100"/>
          <ac:picMkLst>
            <pc:docMk/>
            <pc:sldMk cId="1449609527" sldId="265"/>
            <ac:picMk id="9" creationId="{E8395D43-FFB5-4457-8C4B-7DCF317E6E2E}"/>
          </ac:picMkLst>
        </pc:picChg>
      </pc:sldChg>
      <pc:sldChg chg="modSp mod">
        <pc:chgData name="Nahom Abera" userId="353caa7d06450a03" providerId="LiveId" clId="{6752131C-1256-4D62-A9B4-0E1D0A1AE175}" dt="2024-11-25T19:25:35.394" v="1253" actId="5793"/>
        <pc:sldMkLst>
          <pc:docMk/>
          <pc:sldMk cId="3245614201" sldId="266"/>
        </pc:sldMkLst>
        <pc:spChg chg="mod">
          <ac:chgData name="Nahom Abera" userId="353caa7d06450a03" providerId="LiveId" clId="{6752131C-1256-4D62-A9B4-0E1D0A1AE175}" dt="2024-11-25T18:06:17.522" v="160"/>
          <ac:spMkLst>
            <pc:docMk/>
            <pc:sldMk cId="3245614201" sldId="266"/>
            <ac:spMk id="4" creationId="{E363AB97-04D4-8BD5-181A-F0F40CE95BA4}"/>
          </ac:spMkLst>
        </pc:spChg>
        <pc:spChg chg="mod">
          <ac:chgData name="Nahom Abera" userId="353caa7d06450a03" providerId="LiveId" clId="{6752131C-1256-4D62-A9B4-0E1D0A1AE175}" dt="2024-11-25T19:25:35.394" v="1253" actId="5793"/>
          <ac:spMkLst>
            <pc:docMk/>
            <pc:sldMk cId="3245614201" sldId="266"/>
            <ac:spMk id="5" creationId="{4D0759F6-6B4A-EBC3-6776-46EA45D8756E}"/>
          </ac:spMkLst>
        </pc:spChg>
      </pc:sldChg>
      <pc:sldChg chg="addSp modSp mod">
        <pc:chgData name="Nahom Abera" userId="353caa7d06450a03" providerId="LiveId" clId="{6752131C-1256-4D62-A9B4-0E1D0A1AE175}" dt="2024-11-25T19:08:09.673" v="1239" actId="1076"/>
        <pc:sldMkLst>
          <pc:docMk/>
          <pc:sldMk cId="2051251490" sldId="267"/>
        </pc:sldMkLst>
        <pc:spChg chg="mod">
          <ac:chgData name="Nahom Abera" userId="353caa7d06450a03" providerId="LiveId" clId="{6752131C-1256-4D62-A9B4-0E1D0A1AE175}" dt="2024-11-25T18:38:23.009" v="862" actId="20577"/>
          <ac:spMkLst>
            <pc:docMk/>
            <pc:sldMk cId="2051251490" sldId="267"/>
            <ac:spMk id="4" creationId="{732CEE5F-6218-52E1-E268-B1CB7D48441C}"/>
          </ac:spMkLst>
        </pc:spChg>
        <pc:spChg chg="mod">
          <ac:chgData name="Nahom Abera" userId="353caa7d06450a03" providerId="LiveId" clId="{6752131C-1256-4D62-A9B4-0E1D0A1AE175}" dt="2024-11-25T19:08:03.777" v="1237" actId="14100"/>
          <ac:spMkLst>
            <pc:docMk/>
            <pc:sldMk cId="2051251490" sldId="267"/>
            <ac:spMk id="5" creationId="{9AF305BF-C069-030C-6FDF-D2D1B499E75A}"/>
          </ac:spMkLst>
        </pc:spChg>
        <pc:picChg chg="add mod">
          <ac:chgData name="Nahom Abera" userId="353caa7d06450a03" providerId="LiveId" clId="{6752131C-1256-4D62-A9B4-0E1D0A1AE175}" dt="2024-11-25T19:08:09.673" v="1239" actId="1076"/>
          <ac:picMkLst>
            <pc:docMk/>
            <pc:sldMk cId="2051251490" sldId="267"/>
            <ac:picMk id="3" creationId="{0FAA306B-87B4-F61B-6A2E-81AE4F2F01F9}"/>
          </ac:picMkLst>
        </pc:picChg>
      </pc:sldChg>
      <pc:sldChg chg="addSp delSp modSp mod">
        <pc:chgData name="Nahom Abera" userId="353caa7d06450a03" providerId="LiveId" clId="{6752131C-1256-4D62-A9B4-0E1D0A1AE175}" dt="2024-11-25T19:16:47.828" v="1246" actId="1076"/>
        <pc:sldMkLst>
          <pc:docMk/>
          <pc:sldMk cId="3858812852" sldId="268"/>
        </pc:sldMkLst>
        <pc:spChg chg="add">
          <ac:chgData name="Nahom Abera" userId="353caa7d06450a03" providerId="LiveId" clId="{6752131C-1256-4D62-A9B4-0E1D0A1AE175}" dt="2024-11-25T18:20:26.719" v="208"/>
          <ac:spMkLst>
            <pc:docMk/>
            <pc:sldMk cId="3858812852" sldId="268"/>
            <ac:spMk id="2" creationId="{3D652163-0BC0-A58F-8D0F-17D33873B03E}"/>
          </ac:spMkLst>
        </pc:spChg>
        <pc:spChg chg="add mod">
          <ac:chgData name="Nahom Abera" userId="353caa7d06450a03" providerId="LiveId" clId="{6752131C-1256-4D62-A9B4-0E1D0A1AE175}" dt="2024-11-25T18:20:50.893" v="217"/>
          <ac:spMkLst>
            <pc:docMk/>
            <pc:sldMk cId="3858812852" sldId="268"/>
            <ac:spMk id="3" creationId="{093DFAF9-B6F8-3F91-DC14-8274804B262A}"/>
          </ac:spMkLst>
        </pc:spChg>
        <pc:spChg chg="mod">
          <ac:chgData name="Nahom Abera" userId="353caa7d06450a03" providerId="LiveId" clId="{6752131C-1256-4D62-A9B4-0E1D0A1AE175}" dt="2024-11-25T18:40:56.400" v="887" actId="255"/>
          <ac:spMkLst>
            <pc:docMk/>
            <pc:sldMk cId="3858812852" sldId="268"/>
            <ac:spMk id="4" creationId="{B2CC604B-1AA4-2015-4CB9-CA2A12A7DFE1}"/>
          </ac:spMkLst>
        </pc:spChg>
        <pc:spChg chg="add del mod">
          <ac:chgData name="Nahom Abera" userId="353caa7d06450a03" providerId="LiveId" clId="{6752131C-1256-4D62-A9B4-0E1D0A1AE175}" dt="2024-11-25T18:21:46.337" v="228" actId="1076"/>
          <ac:spMkLst>
            <pc:docMk/>
            <pc:sldMk cId="3858812852" sldId="268"/>
            <ac:spMk id="5" creationId="{31474F62-CC43-A206-1E15-0CFE5FD4E792}"/>
          </ac:spMkLst>
        </pc:spChg>
        <pc:picChg chg="add del mod">
          <ac:chgData name="Nahom Abera" userId="353caa7d06450a03" providerId="LiveId" clId="{6752131C-1256-4D62-A9B4-0E1D0A1AE175}" dt="2024-11-25T19:16:00.166" v="1243" actId="22"/>
          <ac:picMkLst>
            <pc:docMk/>
            <pc:sldMk cId="3858812852" sldId="268"/>
            <ac:picMk id="7" creationId="{B51AAA48-11A6-6105-8748-1C5334A27E58}"/>
          </ac:picMkLst>
        </pc:picChg>
        <pc:picChg chg="add mod">
          <ac:chgData name="Nahom Abera" userId="353caa7d06450a03" providerId="LiveId" clId="{6752131C-1256-4D62-A9B4-0E1D0A1AE175}" dt="2024-11-25T19:16:47.828" v="1246" actId="1076"/>
          <ac:picMkLst>
            <pc:docMk/>
            <pc:sldMk cId="3858812852" sldId="268"/>
            <ac:picMk id="9" creationId="{D0112862-70DF-032B-2F1D-BA05D593DC1D}"/>
          </ac:picMkLst>
        </pc:picChg>
      </pc:sldChg>
      <pc:sldChg chg="delSp modSp mod">
        <pc:chgData name="Nahom Abera" userId="353caa7d06450a03" providerId="LiveId" clId="{6752131C-1256-4D62-A9B4-0E1D0A1AE175}" dt="2024-11-25T18:46:15.991" v="906" actId="5793"/>
        <pc:sldMkLst>
          <pc:docMk/>
          <pc:sldMk cId="3279245370" sldId="269"/>
        </pc:sldMkLst>
        <pc:spChg chg="mod">
          <ac:chgData name="Nahom Abera" userId="353caa7d06450a03" providerId="LiveId" clId="{6752131C-1256-4D62-A9B4-0E1D0A1AE175}" dt="2024-11-25T18:22:05.450" v="231"/>
          <ac:spMkLst>
            <pc:docMk/>
            <pc:sldMk cId="3279245370" sldId="269"/>
            <ac:spMk id="4" creationId="{ED21A7B7-83CC-BC1F-373C-F59506F88AFE}"/>
          </ac:spMkLst>
        </pc:spChg>
        <pc:spChg chg="mod">
          <ac:chgData name="Nahom Abera" userId="353caa7d06450a03" providerId="LiveId" clId="{6752131C-1256-4D62-A9B4-0E1D0A1AE175}" dt="2024-11-25T18:46:15.991" v="906" actId="5793"/>
          <ac:spMkLst>
            <pc:docMk/>
            <pc:sldMk cId="3279245370" sldId="269"/>
            <ac:spMk id="5" creationId="{69193057-EDED-879D-1261-1988D06211E2}"/>
          </ac:spMkLst>
        </pc:spChg>
        <pc:graphicFrameChg chg="del">
          <ac:chgData name="Nahom Abera" userId="353caa7d06450a03" providerId="LiveId" clId="{6752131C-1256-4D62-A9B4-0E1D0A1AE175}" dt="2024-11-25T18:22:09.592" v="234" actId="478"/>
          <ac:graphicFrameMkLst>
            <pc:docMk/>
            <pc:sldMk cId="3279245370" sldId="269"/>
            <ac:graphicFrameMk id="9" creationId="{42E763C8-3E19-38A5-F84E-BA18D5AD3C3E}"/>
          </ac:graphicFrameMkLst>
        </pc:graphicFrameChg>
      </pc:sldChg>
      <pc:sldChg chg="modSp mod">
        <pc:chgData name="Nahom Abera" userId="353caa7d06450a03" providerId="LiveId" clId="{6752131C-1256-4D62-A9B4-0E1D0A1AE175}" dt="2024-11-25T20:00:57.980" v="1284" actId="20577"/>
        <pc:sldMkLst>
          <pc:docMk/>
          <pc:sldMk cId="2445429715" sldId="271"/>
        </pc:sldMkLst>
        <pc:spChg chg="mod">
          <ac:chgData name="Nahom Abera" userId="353caa7d06450a03" providerId="LiveId" clId="{6752131C-1256-4D62-A9B4-0E1D0A1AE175}" dt="2024-11-25T18:24:02.385" v="319"/>
          <ac:spMkLst>
            <pc:docMk/>
            <pc:sldMk cId="2445429715" sldId="271"/>
            <ac:spMk id="4" creationId="{F3DB6C75-656E-F49F-ECD7-B07B54B094F8}"/>
          </ac:spMkLst>
        </pc:spChg>
        <pc:spChg chg="mod">
          <ac:chgData name="Nahom Abera" userId="353caa7d06450a03" providerId="LiveId" clId="{6752131C-1256-4D62-A9B4-0E1D0A1AE175}" dt="2024-11-25T20:00:57.980" v="1284" actId="20577"/>
          <ac:spMkLst>
            <pc:docMk/>
            <pc:sldMk cId="2445429715" sldId="271"/>
            <ac:spMk id="5" creationId="{47552E03-AEE7-6313-60B2-A684718AD201}"/>
          </ac:spMkLst>
        </pc:spChg>
      </pc:sldChg>
      <pc:sldChg chg="delSp modSp del mod">
        <pc:chgData name="Nahom Abera" userId="353caa7d06450a03" providerId="LiveId" clId="{6752131C-1256-4D62-A9B4-0E1D0A1AE175}" dt="2024-11-25T18:23:52.461" v="315" actId="2696"/>
        <pc:sldMkLst>
          <pc:docMk/>
          <pc:sldMk cId="2156426386" sldId="276"/>
        </pc:sldMkLst>
        <pc:spChg chg="mod">
          <ac:chgData name="Nahom Abera" userId="353caa7d06450a03" providerId="LiveId" clId="{6752131C-1256-4D62-A9B4-0E1D0A1AE175}" dt="2024-11-25T18:23:38.642" v="312"/>
          <ac:spMkLst>
            <pc:docMk/>
            <pc:sldMk cId="2156426386" sldId="276"/>
            <ac:spMk id="4" creationId="{52949CE9-F14B-7DA8-76AD-29C585773329}"/>
          </ac:spMkLst>
        </pc:spChg>
        <pc:spChg chg="del">
          <ac:chgData name="Nahom Abera" userId="353caa7d06450a03" providerId="LiveId" clId="{6752131C-1256-4D62-A9B4-0E1D0A1AE175}" dt="2024-11-25T18:23:44.235" v="314" actId="21"/>
          <ac:spMkLst>
            <pc:docMk/>
            <pc:sldMk cId="2156426386" sldId="276"/>
            <ac:spMk id="6" creationId="{3D6BA702-F9A3-E3A4-3A6B-B4CA1A435ACA}"/>
          </ac:spMkLst>
        </pc:spChg>
        <pc:picChg chg="del">
          <ac:chgData name="Nahom Abera" userId="353caa7d06450a03" providerId="LiveId" clId="{6752131C-1256-4D62-A9B4-0E1D0A1AE175}" dt="2024-11-25T18:23:40.720" v="313" actId="478"/>
          <ac:picMkLst>
            <pc:docMk/>
            <pc:sldMk cId="2156426386" sldId="276"/>
            <ac:picMk id="9" creationId="{95D84CE8-B7B7-8158-BE6F-53876417F5C0}"/>
          </ac:picMkLst>
        </pc:picChg>
      </pc:sldChg>
      <pc:sldChg chg="modSp mod">
        <pc:chgData name="Nahom Abera" userId="353caa7d06450a03" providerId="LiveId" clId="{6752131C-1256-4D62-A9B4-0E1D0A1AE175}" dt="2024-11-25T18:49:13.743" v="909" actId="5793"/>
        <pc:sldMkLst>
          <pc:docMk/>
          <pc:sldMk cId="4271672237" sldId="277"/>
        </pc:sldMkLst>
        <pc:spChg chg="mod">
          <ac:chgData name="Nahom Abera" userId="353caa7d06450a03" providerId="LiveId" clId="{6752131C-1256-4D62-A9B4-0E1D0A1AE175}" dt="2024-11-25T18:26:02.734" v="399"/>
          <ac:spMkLst>
            <pc:docMk/>
            <pc:sldMk cId="4271672237" sldId="277"/>
            <ac:spMk id="4" creationId="{D335847D-FDB2-50F8-6221-EDB7E52D5039}"/>
          </ac:spMkLst>
        </pc:spChg>
        <pc:spChg chg="mod">
          <ac:chgData name="Nahom Abera" userId="353caa7d06450a03" providerId="LiveId" clId="{6752131C-1256-4D62-A9B4-0E1D0A1AE175}" dt="2024-11-25T18:49:13.743" v="909" actId="5793"/>
          <ac:spMkLst>
            <pc:docMk/>
            <pc:sldMk cId="4271672237" sldId="277"/>
            <ac:spMk id="5" creationId="{D5772677-4423-0197-B849-1BB2298265D3}"/>
          </ac:spMkLst>
        </pc:spChg>
      </pc:sldChg>
      <pc:sldChg chg="addSp modSp mod">
        <pc:chgData name="Nahom Abera" userId="353caa7d06450a03" providerId="LiveId" clId="{6752131C-1256-4D62-A9B4-0E1D0A1AE175}" dt="2024-11-25T20:21:01.975" v="1355" actId="20577"/>
        <pc:sldMkLst>
          <pc:docMk/>
          <pc:sldMk cId="1661413565" sldId="279"/>
        </pc:sldMkLst>
        <pc:spChg chg="mod">
          <ac:chgData name="Nahom Abera" userId="353caa7d06450a03" providerId="LiveId" clId="{6752131C-1256-4D62-A9B4-0E1D0A1AE175}" dt="2024-11-25T18:28:33.308" v="477"/>
          <ac:spMkLst>
            <pc:docMk/>
            <pc:sldMk cId="1661413565" sldId="279"/>
            <ac:spMk id="2" creationId="{F45B76E0-D66F-D28C-E0C0-578459987B0C}"/>
          </ac:spMkLst>
        </pc:spChg>
        <pc:spChg chg="mod">
          <ac:chgData name="Nahom Abera" userId="353caa7d06450a03" providerId="LiveId" clId="{6752131C-1256-4D62-A9B4-0E1D0A1AE175}" dt="2024-11-25T20:21:01.975" v="1355" actId="20577"/>
          <ac:spMkLst>
            <pc:docMk/>
            <pc:sldMk cId="1661413565" sldId="279"/>
            <ac:spMk id="3" creationId="{B8D689E1-B21D-B4A9-D3FC-3F1E6546A1CE}"/>
          </ac:spMkLst>
        </pc:spChg>
        <pc:spChg chg="add">
          <ac:chgData name="Nahom Abera" userId="353caa7d06450a03" providerId="LiveId" clId="{6752131C-1256-4D62-A9B4-0E1D0A1AE175}" dt="2024-11-25T18:27:28.350" v="443"/>
          <ac:spMkLst>
            <pc:docMk/>
            <pc:sldMk cId="1661413565" sldId="279"/>
            <ac:spMk id="4" creationId="{FFE872C7-9BD0-7ADB-885D-DBD5D87E0EB1}"/>
          </ac:spMkLst>
        </pc:spChg>
        <pc:spChg chg="add">
          <ac:chgData name="Nahom Abera" userId="353caa7d06450a03" providerId="LiveId" clId="{6752131C-1256-4D62-A9B4-0E1D0A1AE175}" dt="2024-11-25T18:27:28.350" v="443"/>
          <ac:spMkLst>
            <pc:docMk/>
            <pc:sldMk cId="1661413565" sldId="279"/>
            <ac:spMk id="5" creationId="{7565BE22-E1A0-8747-91FA-4ABC82AEC80B}"/>
          </ac:spMkLst>
        </pc:spChg>
        <pc:spChg chg="add">
          <ac:chgData name="Nahom Abera" userId="353caa7d06450a03" providerId="LiveId" clId="{6752131C-1256-4D62-A9B4-0E1D0A1AE175}" dt="2024-11-25T18:27:28.350" v="443"/>
          <ac:spMkLst>
            <pc:docMk/>
            <pc:sldMk cId="1661413565" sldId="279"/>
            <ac:spMk id="6" creationId="{9BB0D054-B20A-D364-82BE-569DA2896744}"/>
          </ac:spMkLst>
        </pc:spChg>
        <pc:spChg chg="add">
          <ac:chgData name="Nahom Abera" userId="353caa7d06450a03" providerId="LiveId" clId="{6752131C-1256-4D62-A9B4-0E1D0A1AE175}" dt="2024-11-25T18:27:30.786" v="446"/>
          <ac:spMkLst>
            <pc:docMk/>
            <pc:sldMk cId="1661413565" sldId="279"/>
            <ac:spMk id="7" creationId="{3002D90B-619B-BDD8-B8C9-FA16964D3C6A}"/>
          </ac:spMkLst>
        </pc:spChg>
        <pc:spChg chg="add">
          <ac:chgData name="Nahom Abera" userId="353caa7d06450a03" providerId="LiveId" clId="{6752131C-1256-4D62-A9B4-0E1D0A1AE175}" dt="2024-11-25T18:27:30.786" v="446"/>
          <ac:spMkLst>
            <pc:docMk/>
            <pc:sldMk cId="1661413565" sldId="279"/>
            <ac:spMk id="8" creationId="{229B3907-9BF2-4274-9FAE-F00F0900E19D}"/>
          </ac:spMkLst>
        </pc:spChg>
        <pc:spChg chg="add">
          <ac:chgData name="Nahom Abera" userId="353caa7d06450a03" providerId="LiveId" clId="{6752131C-1256-4D62-A9B4-0E1D0A1AE175}" dt="2024-11-25T18:27:30.786" v="446"/>
          <ac:spMkLst>
            <pc:docMk/>
            <pc:sldMk cId="1661413565" sldId="279"/>
            <ac:spMk id="9" creationId="{0288B177-7253-86F1-C297-ABF7D01D82A3}"/>
          </ac:spMkLst>
        </pc:spChg>
      </pc:sldChg>
      <pc:sldChg chg="addSp modSp mod ord">
        <pc:chgData name="Nahom Abera" userId="353caa7d06450a03" providerId="LiveId" clId="{6752131C-1256-4D62-A9B4-0E1D0A1AE175}" dt="2024-11-25T18:52:03.533" v="973" actId="1076"/>
        <pc:sldMkLst>
          <pc:docMk/>
          <pc:sldMk cId="4064847051" sldId="280"/>
        </pc:sldMkLst>
        <pc:spChg chg="mod">
          <ac:chgData name="Nahom Abera" userId="353caa7d06450a03" providerId="LiveId" clId="{6752131C-1256-4D62-A9B4-0E1D0A1AE175}" dt="2024-11-25T18:52:03.533" v="973" actId="1076"/>
          <ac:spMkLst>
            <pc:docMk/>
            <pc:sldMk cId="4064847051" sldId="280"/>
            <ac:spMk id="2" creationId="{A4DBC502-FFC4-1655-C141-C28B549B6B00}"/>
          </ac:spMkLst>
        </pc:spChg>
        <pc:spChg chg="mod">
          <ac:chgData name="Nahom Abera" userId="353caa7d06450a03" providerId="LiveId" clId="{6752131C-1256-4D62-A9B4-0E1D0A1AE175}" dt="2024-11-25T18:31:46.272" v="573"/>
          <ac:spMkLst>
            <pc:docMk/>
            <pc:sldMk cId="4064847051" sldId="280"/>
            <ac:spMk id="3" creationId="{82206338-CD65-ADAD-D685-E80759758398}"/>
          </ac:spMkLst>
        </pc:spChg>
        <pc:spChg chg="add">
          <ac:chgData name="Nahom Abera" userId="353caa7d06450a03" providerId="LiveId" clId="{6752131C-1256-4D62-A9B4-0E1D0A1AE175}" dt="2024-11-25T18:28:52.781" v="483"/>
          <ac:spMkLst>
            <pc:docMk/>
            <pc:sldMk cId="4064847051" sldId="280"/>
            <ac:spMk id="4" creationId="{9B02CC71-E1F0-EA3F-CDEA-70664EBC3E16}"/>
          </ac:spMkLst>
        </pc:spChg>
        <pc:spChg chg="add">
          <ac:chgData name="Nahom Abera" userId="353caa7d06450a03" providerId="LiveId" clId="{6752131C-1256-4D62-A9B4-0E1D0A1AE175}" dt="2024-11-25T18:30:02.652" v="529"/>
          <ac:spMkLst>
            <pc:docMk/>
            <pc:sldMk cId="4064847051" sldId="280"/>
            <ac:spMk id="5" creationId="{B8C78663-BB9B-360D-E4FE-34E3C8699A01}"/>
          </ac:spMkLst>
        </pc:spChg>
      </pc:sldChg>
      <pc:sldChg chg="new del">
        <pc:chgData name="Nahom Abera" userId="353caa7d06450a03" providerId="LiveId" clId="{6752131C-1256-4D62-A9B4-0E1D0A1AE175}" dt="2024-11-25T19:05:21.702" v="1229" actId="680"/>
        <pc:sldMkLst>
          <pc:docMk/>
          <pc:sldMk cId="4270007645" sldId="282"/>
        </pc:sldMkLst>
      </pc:sldChg>
      <pc:sldMasterChg chg="delSldLayout">
        <pc:chgData name="Nahom Abera" userId="353caa7d06450a03" providerId="LiveId" clId="{6752131C-1256-4D62-A9B4-0E1D0A1AE175}" dt="2024-11-25T18:23:52.461" v="315" actId="2696"/>
        <pc:sldMasterMkLst>
          <pc:docMk/>
          <pc:sldMasterMk cId="0" sldId="2147483661"/>
        </pc:sldMasterMkLst>
        <pc:sldLayoutChg chg="del">
          <pc:chgData name="Nahom Abera" userId="353caa7d06450a03" providerId="LiveId" clId="{6752131C-1256-4D62-A9B4-0E1D0A1AE175}" dt="2024-11-25T18:23:52.461" v="315" actId="2696"/>
          <pc:sldLayoutMkLst>
            <pc:docMk/>
            <pc:sldMasterMk cId="0" sldId="2147483661"/>
            <pc:sldLayoutMk cId="0" sldId="2147483652"/>
          </pc:sldLayoutMkLst>
        </pc:sldLayoutChg>
      </pc:sldMasterChg>
    </pc:docChg>
  </pc:docChgLst>
  <pc:docChgLst>
    <pc:chgData name="Nahom Abera" userId="353caa7d06450a03" providerId="LiveId" clId="{7D592896-C443-454A-8922-6D678E27F5C1}"/>
    <pc:docChg chg="undo redo custSel addSld delSld modSld">
      <pc:chgData name="Nahom Abera" userId="353caa7d06450a03" providerId="LiveId" clId="{7D592896-C443-454A-8922-6D678E27F5C1}" dt="2024-11-18T21:04:36.252" v="1591" actId="14100"/>
      <pc:docMkLst>
        <pc:docMk/>
      </pc:docMkLst>
      <pc:sldChg chg="addSp delSp modSp mod">
        <pc:chgData name="Nahom Abera" userId="353caa7d06450a03" providerId="LiveId" clId="{7D592896-C443-454A-8922-6D678E27F5C1}" dt="2024-11-18T19:49:13.494" v="961" actId="20577"/>
        <pc:sldMkLst>
          <pc:docMk/>
          <pc:sldMk cId="0" sldId="256"/>
        </pc:sldMkLst>
        <pc:spChg chg="mod">
          <ac:chgData name="Nahom Abera" userId="353caa7d06450a03" providerId="LiveId" clId="{7D592896-C443-454A-8922-6D678E27F5C1}" dt="2024-11-18T19:49:10.381" v="960" actId="14100"/>
          <ac:spMkLst>
            <pc:docMk/>
            <pc:sldMk cId="0" sldId="256"/>
            <ac:spMk id="102" creationId="{00000000-0000-0000-0000-000000000000}"/>
          </ac:spMkLst>
        </pc:spChg>
        <pc:spChg chg="mod">
          <ac:chgData name="Nahom Abera" userId="353caa7d06450a03" providerId="LiveId" clId="{7D592896-C443-454A-8922-6D678E27F5C1}" dt="2024-11-18T19:49:13.494" v="961" actId="20577"/>
          <ac:spMkLst>
            <pc:docMk/>
            <pc:sldMk cId="0" sldId="256"/>
            <ac:spMk id="103" creationId="{00000000-0000-0000-0000-000000000000}"/>
          </ac:spMkLst>
        </pc:spChg>
        <pc:picChg chg="add del mod">
          <ac:chgData name="Nahom Abera" userId="353caa7d06450a03" providerId="LiveId" clId="{7D592896-C443-454A-8922-6D678E27F5C1}" dt="2024-11-18T19:49:06.218" v="954" actId="931"/>
          <ac:picMkLst>
            <pc:docMk/>
            <pc:sldMk cId="0" sldId="256"/>
            <ac:picMk id="3" creationId="{520302FB-39EB-EA99-9E27-90C37B2DEFC4}"/>
          </ac:picMkLst>
        </pc:picChg>
      </pc:sldChg>
      <pc:sldChg chg="modSp mod">
        <pc:chgData name="Nahom Abera" userId="353caa7d06450a03" providerId="LiveId" clId="{7D592896-C443-454A-8922-6D678E27F5C1}" dt="2024-11-18T20:39:04.027" v="1548" actId="20577"/>
        <pc:sldMkLst>
          <pc:docMk/>
          <pc:sldMk cId="0" sldId="257"/>
        </pc:sldMkLst>
        <pc:spChg chg="mod">
          <ac:chgData name="Nahom Abera" userId="353caa7d06450a03" providerId="LiveId" clId="{7D592896-C443-454A-8922-6D678E27F5C1}" dt="2024-11-18T20:39:04.027" v="1548" actId="20577"/>
          <ac:spMkLst>
            <pc:docMk/>
            <pc:sldMk cId="0" sldId="257"/>
            <ac:spMk id="109" creationId="{00000000-0000-0000-0000-000000000000}"/>
          </ac:spMkLst>
        </pc:spChg>
      </pc:sldChg>
      <pc:sldChg chg="modSp del mod">
        <pc:chgData name="Nahom Abera" userId="353caa7d06450a03" providerId="LiveId" clId="{7D592896-C443-454A-8922-6D678E27F5C1}" dt="2024-11-18T19:49:18.009" v="962" actId="47"/>
        <pc:sldMkLst>
          <pc:docMk/>
          <pc:sldMk cId="0" sldId="258"/>
        </pc:sldMkLst>
        <pc:spChg chg="mod">
          <ac:chgData name="Nahom Abera" userId="353caa7d06450a03" providerId="LiveId" clId="{7D592896-C443-454A-8922-6D678E27F5C1}" dt="2024-11-18T18:45:46.770" v="56" actId="20577"/>
          <ac:spMkLst>
            <pc:docMk/>
            <pc:sldMk cId="0" sldId="258"/>
            <ac:spMk id="115" creationId="{00000000-0000-0000-0000-000000000000}"/>
          </ac:spMkLst>
        </pc:spChg>
      </pc:sldChg>
      <pc:sldChg chg="addSp modSp mod">
        <pc:chgData name="Nahom Abera" userId="353caa7d06450a03" providerId="LiveId" clId="{7D592896-C443-454A-8922-6D678E27F5C1}" dt="2024-11-18T20:47:31.881" v="1549" actId="12"/>
        <pc:sldMkLst>
          <pc:docMk/>
          <pc:sldMk cId="0" sldId="259"/>
        </pc:sldMkLst>
        <pc:spChg chg="add">
          <ac:chgData name="Nahom Abera" userId="353caa7d06450a03" providerId="LiveId" clId="{7D592896-C443-454A-8922-6D678E27F5C1}" dt="2024-11-18T18:47:14.550" v="92"/>
          <ac:spMkLst>
            <pc:docMk/>
            <pc:sldMk cId="0" sldId="259"/>
            <ac:spMk id="2" creationId="{5A163CED-2B65-0FC8-A64C-283F0C219EB9}"/>
          </ac:spMkLst>
        </pc:spChg>
        <pc:spChg chg="mod">
          <ac:chgData name="Nahom Abera" userId="353caa7d06450a03" providerId="LiveId" clId="{7D592896-C443-454A-8922-6D678E27F5C1}" dt="2024-11-18T18:46:56.289" v="88"/>
          <ac:spMkLst>
            <pc:docMk/>
            <pc:sldMk cId="0" sldId="259"/>
            <ac:spMk id="120" creationId="{00000000-0000-0000-0000-000000000000}"/>
          </ac:spMkLst>
        </pc:spChg>
        <pc:spChg chg="mod">
          <ac:chgData name="Nahom Abera" userId="353caa7d06450a03" providerId="LiveId" clId="{7D592896-C443-454A-8922-6D678E27F5C1}" dt="2024-11-18T20:47:31.881" v="1549" actId="12"/>
          <ac:spMkLst>
            <pc:docMk/>
            <pc:sldMk cId="0" sldId="259"/>
            <ac:spMk id="121" creationId="{00000000-0000-0000-0000-000000000000}"/>
          </ac:spMkLst>
        </pc:spChg>
      </pc:sldChg>
      <pc:sldChg chg="modSp mod">
        <pc:chgData name="Nahom Abera" userId="353caa7d06450a03" providerId="LiveId" clId="{7D592896-C443-454A-8922-6D678E27F5C1}" dt="2024-11-18T20:48:41.700" v="1554" actId="20577"/>
        <pc:sldMkLst>
          <pc:docMk/>
          <pc:sldMk cId="0" sldId="260"/>
        </pc:sldMkLst>
        <pc:spChg chg="mod">
          <ac:chgData name="Nahom Abera" userId="353caa7d06450a03" providerId="LiveId" clId="{7D592896-C443-454A-8922-6D678E27F5C1}" dt="2024-11-18T19:02:59.639" v="372"/>
          <ac:spMkLst>
            <pc:docMk/>
            <pc:sldMk cId="0" sldId="260"/>
            <ac:spMk id="126" creationId="{00000000-0000-0000-0000-000000000000}"/>
          </ac:spMkLst>
        </pc:spChg>
        <pc:spChg chg="mod">
          <ac:chgData name="Nahom Abera" userId="353caa7d06450a03" providerId="LiveId" clId="{7D592896-C443-454A-8922-6D678E27F5C1}" dt="2024-11-18T20:48:41.700" v="1554" actId="20577"/>
          <ac:spMkLst>
            <pc:docMk/>
            <pc:sldMk cId="0" sldId="260"/>
            <ac:spMk id="127" creationId="{00000000-0000-0000-0000-000000000000}"/>
          </ac:spMkLst>
        </pc:spChg>
      </pc:sldChg>
      <pc:sldChg chg="modSp mod">
        <pc:chgData name="Nahom Abera" userId="353caa7d06450a03" providerId="LiveId" clId="{7D592896-C443-454A-8922-6D678E27F5C1}" dt="2024-11-18T19:56:17.776" v="1037" actId="114"/>
        <pc:sldMkLst>
          <pc:docMk/>
          <pc:sldMk cId="0" sldId="261"/>
        </pc:sldMkLst>
        <pc:spChg chg="mod">
          <ac:chgData name="Nahom Abera" userId="353caa7d06450a03" providerId="LiveId" clId="{7D592896-C443-454A-8922-6D678E27F5C1}" dt="2024-11-18T19:56:17.776" v="1037" actId="114"/>
          <ac:spMkLst>
            <pc:docMk/>
            <pc:sldMk cId="0" sldId="261"/>
            <ac:spMk id="133" creationId="{00000000-0000-0000-0000-000000000000}"/>
          </ac:spMkLst>
        </pc:spChg>
      </pc:sldChg>
      <pc:sldChg chg="addSp modSp mod">
        <pc:chgData name="Nahom Abera" userId="353caa7d06450a03" providerId="LiveId" clId="{7D592896-C443-454A-8922-6D678E27F5C1}" dt="2024-11-18T19:53:57.147" v="974" actId="1076"/>
        <pc:sldMkLst>
          <pc:docMk/>
          <pc:sldMk cId="730944751" sldId="262"/>
        </pc:sldMkLst>
        <pc:spChg chg="add">
          <ac:chgData name="Nahom Abera" userId="353caa7d06450a03" providerId="LiveId" clId="{7D592896-C443-454A-8922-6D678E27F5C1}" dt="2024-11-18T18:44:14.258" v="16"/>
          <ac:spMkLst>
            <pc:docMk/>
            <pc:sldMk cId="730944751" sldId="262"/>
            <ac:spMk id="2" creationId="{2F45F59C-FD34-416D-4255-AEA59B4C1B76}"/>
          </ac:spMkLst>
        </pc:spChg>
        <pc:spChg chg="add">
          <ac:chgData name="Nahom Abera" userId="353caa7d06450a03" providerId="LiveId" clId="{7D592896-C443-454A-8922-6D678E27F5C1}" dt="2024-11-18T18:44:18.129" v="18"/>
          <ac:spMkLst>
            <pc:docMk/>
            <pc:sldMk cId="730944751" sldId="262"/>
            <ac:spMk id="3" creationId="{3D03CAE8-7670-28C8-7439-AC1E16C32BF1}"/>
          </ac:spMkLst>
        </pc:spChg>
        <pc:spChg chg="add">
          <ac:chgData name="Nahom Abera" userId="353caa7d06450a03" providerId="LiveId" clId="{7D592896-C443-454A-8922-6D678E27F5C1}" dt="2024-11-18T18:44:26.605" v="21"/>
          <ac:spMkLst>
            <pc:docMk/>
            <pc:sldMk cId="730944751" sldId="262"/>
            <ac:spMk id="4" creationId="{1EFB5D4F-CD85-96E2-2524-0BF1F43DAD5C}"/>
          </ac:spMkLst>
        </pc:spChg>
        <pc:spChg chg="add">
          <ac:chgData name="Nahom Abera" userId="353caa7d06450a03" providerId="LiveId" clId="{7D592896-C443-454A-8922-6D678E27F5C1}" dt="2024-11-18T18:44:44.651" v="25"/>
          <ac:spMkLst>
            <pc:docMk/>
            <pc:sldMk cId="730944751" sldId="262"/>
            <ac:spMk id="5" creationId="{019E1BB3-F769-69DF-DE13-EA73D3FC7276}"/>
          </ac:spMkLst>
        </pc:spChg>
        <pc:spChg chg="add mod">
          <ac:chgData name="Nahom Abera" userId="353caa7d06450a03" providerId="LiveId" clId="{7D592896-C443-454A-8922-6D678E27F5C1}" dt="2024-11-18T18:45:05.594" v="29" actId="1076"/>
          <ac:spMkLst>
            <pc:docMk/>
            <pc:sldMk cId="730944751" sldId="262"/>
            <ac:spMk id="6" creationId="{FEC1BC2C-C6C7-B7AD-A80F-F0138035B78C}"/>
          </ac:spMkLst>
        </pc:spChg>
        <pc:spChg chg="add">
          <ac:chgData name="Nahom Abera" userId="353caa7d06450a03" providerId="LiveId" clId="{7D592896-C443-454A-8922-6D678E27F5C1}" dt="2024-11-18T18:45:25.412" v="33"/>
          <ac:spMkLst>
            <pc:docMk/>
            <pc:sldMk cId="730944751" sldId="262"/>
            <ac:spMk id="7" creationId="{6B037EDF-9BDC-9F8C-8352-F9C810AAC978}"/>
          </ac:spMkLst>
        </pc:spChg>
        <pc:spChg chg="add">
          <ac:chgData name="Nahom Abera" userId="353caa7d06450a03" providerId="LiveId" clId="{7D592896-C443-454A-8922-6D678E27F5C1}" dt="2024-11-18T18:45:31.575" v="34"/>
          <ac:spMkLst>
            <pc:docMk/>
            <pc:sldMk cId="730944751" sldId="262"/>
            <ac:spMk id="8" creationId="{51609906-8048-0203-6A3B-F52BE4957CF9}"/>
          </ac:spMkLst>
        </pc:spChg>
        <pc:spChg chg="add">
          <ac:chgData name="Nahom Abera" userId="353caa7d06450a03" providerId="LiveId" clId="{7D592896-C443-454A-8922-6D678E27F5C1}" dt="2024-11-18T18:45:37.727" v="37"/>
          <ac:spMkLst>
            <pc:docMk/>
            <pc:sldMk cId="730944751" sldId="262"/>
            <ac:spMk id="9" creationId="{89DDA143-0F57-054C-A67E-E3B841297944}"/>
          </ac:spMkLst>
        </pc:spChg>
        <pc:spChg chg="add">
          <ac:chgData name="Nahom Abera" userId="353caa7d06450a03" providerId="LiveId" clId="{7D592896-C443-454A-8922-6D678E27F5C1}" dt="2024-11-18T18:45:40.691" v="39"/>
          <ac:spMkLst>
            <pc:docMk/>
            <pc:sldMk cId="730944751" sldId="262"/>
            <ac:spMk id="10" creationId="{B146A7BA-724A-B9F0-A0C5-226AB1543F29}"/>
          </ac:spMkLst>
        </pc:spChg>
        <pc:spChg chg="mod">
          <ac:chgData name="Nahom Abera" userId="353caa7d06450a03" providerId="LiveId" clId="{7D592896-C443-454A-8922-6D678E27F5C1}" dt="2024-11-18T18:45:47.147" v="57"/>
          <ac:spMkLst>
            <pc:docMk/>
            <pc:sldMk cId="730944751" sldId="262"/>
            <ac:spMk id="114" creationId="{00000000-0000-0000-0000-000000000000}"/>
          </ac:spMkLst>
        </pc:spChg>
        <pc:spChg chg="mod">
          <ac:chgData name="Nahom Abera" userId="353caa7d06450a03" providerId="LiveId" clId="{7D592896-C443-454A-8922-6D678E27F5C1}" dt="2024-11-18T19:49:33.631" v="965" actId="14100"/>
          <ac:spMkLst>
            <pc:docMk/>
            <pc:sldMk cId="730944751" sldId="262"/>
            <ac:spMk id="115" creationId="{00000000-0000-0000-0000-000000000000}"/>
          </ac:spMkLst>
        </pc:spChg>
        <pc:picChg chg="add mod">
          <ac:chgData name="Nahom Abera" userId="353caa7d06450a03" providerId="LiveId" clId="{7D592896-C443-454A-8922-6D678E27F5C1}" dt="2024-11-18T19:53:57.147" v="974" actId="1076"/>
          <ac:picMkLst>
            <pc:docMk/>
            <pc:sldMk cId="730944751" sldId="262"/>
            <ac:picMk id="12" creationId="{B9E97364-F314-2C00-E8AF-1F5B59B19C19}"/>
          </ac:picMkLst>
        </pc:picChg>
      </pc:sldChg>
      <pc:sldChg chg="addSp modSp mod">
        <pc:chgData name="Nahom Abera" userId="353caa7d06450a03" providerId="LiveId" clId="{7D592896-C443-454A-8922-6D678E27F5C1}" dt="2024-11-18T18:52:24.446" v="185" actId="2710"/>
        <pc:sldMkLst>
          <pc:docMk/>
          <pc:sldMk cId="2282804308" sldId="263"/>
        </pc:sldMkLst>
        <pc:spChg chg="add">
          <ac:chgData name="Nahom Abera" userId="353caa7d06450a03" providerId="LiveId" clId="{7D592896-C443-454A-8922-6D678E27F5C1}" dt="2024-11-18T18:50:21.399" v="149"/>
          <ac:spMkLst>
            <pc:docMk/>
            <pc:sldMk cId="2282804308" sldId="263"/>
            <ac:spMk id="2" creationId="{DDEF664E-5DED-1EAF-1F7C-2D9BE856CAC3}"/>
          </ac:spMkLst>
        </pc:spChg>
        <pc:spChg chg="add">
          <ac:chgData name="Nahom Abera" userId="353caa7d06450a03" providerId="LiveId" clId="{7D592896-C443-454A-8922-6D678E27F5C1}" dt="2024-11-18T18:50:28.137" v="150"/>
          <ac:spMkLst>
            <pc:docMk/>
            <pc:sldMk cId="2282804308" sldId="263"/>
            <ac:spMk id="3" creationId="{9E3C1B7F-1E2A-FFD3-541A-36AE2426E0A5}"/>
          </ac:spMkLst>
        </pc:spChg>
        <pc:spChg chg="mod">
          <ac:chgData name="Nahom Abera" userId="353caa7d06450a03" providerId="LiveId" clId="{7D592896-C443-454A-8922-6D678E27F5C1}" dt="2024-11-18T18:49:24.914" v="141"/>
          <ac:spMkLst>
            <pc:docMk/>
            <pc:sldMk cId="2282804308" sldId="263"/>
            <ac:spMk id="4" creationId="{37E03CE7-C3D2-64F4-E77F-7AEA0EDFE0E8}"/>
          </ac:spMkLst>
        </pc:spChg>
        <pc:spChg chg="mod">
          <ac:chgData name="Nahom Abera" userId="353caa7d06450a03" providerId="LiveId" clId="{7D592896-C443-454A-8922-6D678E27F5C1}" dt="2024-11-18T18:52:24.446" v="185" actId="2710"/>
          <ac:spMkLst>
            <pc:docMk/>
            <pc:sldMk cId="2282804308" sldId="263"/>
            <ac:spMk id="5" creationId="{A3A3A836-2F90-94B8-9E44-2E466FC59942}"/>
          </ac:spMkLst>
        </pc:spChg>
        <pc:spChg chg="add">
          <ac:chgData name="Nahom Abera" userId="353caa7d06450a03" providerId="LiveId" clId="{7D592896-C443-454A-8922-6D678E27F5C1}" dt="2024-11-18T18:50:49.385" v="154"/>
          <ac:spMkLst>
            <pc:docMk/>
            <pc:sldMk cId="2282804308" sldId="263"/>
            <ac:spMk id="6" creationId="{A6CA68D9-6258-695C-BE38-BFE9C159356C}"/>
          </ac:spMkLst>
        </pc:spChg>
        <pc:spChg chg="add">
          <ac:chgData name="Nahom Abera" userId="353caa7d06450a03" providerId="LiveId" clId="{7D592896-C443-454A-8922-6D678E27F5C1}" dt="2024-11-18T18:51:02.645" v="157"/>
          <ac:spMkLst>
            <pc:docMk/>
            <pc:sldMk cId="2282804308" sldId="263"/>
            <ac:spMk id="7" creationId="{CD37ACFC-2B4A-59F0-474C-4B9D70491A7E}"/>
          </ac:spMkLst>
        </pc:spChg>
        <pc:spChg chg="add">
          <ac:chgData name="Nahom Abera" userId="353caa7d06450a03" providerId="LiveId" clId="{7D592896-C443-454A-8922-6D678E27F5C1}" dt="2024-11-18T18:51:05.020" v="159"/>
          <ac:spMkLst>
            <pc:docMk/>
            <pc:sldMk cId="2282804308" sldId="263"/>
            <ac:spMk id="8" creationId="{EF40FA6E-047C-84B5-FE7C-E1E646511AF3}"/>
          </ac:spMkLst>
        </pc:spChg>
      </pc:sldChg>
      <pc:sldChg chg="modSp mod">
        <pc:chgData name="Nahom Abera" userId="353caa7d06450a03" providerId="LiveId" clId="{7D592896-C443-454A-8922-6D678E27F5C1}" dt="2024-11-18T19:57:51.485" v="1072" actId="1076"/>
        <pc:sldMkLst>
          <pc:docMk/>
          <pc:sldMk cId="196379574" sldId="264"/>
        </pc:sldMkLst>
        <pc:spChg chg="mod">
          <ac:chgData name="Nahom Abera" userId="353caa7d06450a03" providerId="LiveId" clId="{7D592896-C443-454A-8922-6D678E27F5C1}" dt="2024-11-18T19:57:51.485" v="1072" actId="1076"/>
          <ac:spMkLst>
            <pc:docMk/>
            <pc:sldMk cId="196379574" sldId="264"/>
            <ac:spMk id="4" creationId="{5620A639-0CBC-17C9-ECFB-C99FE96BD726}"/>
          </ac:spMkLst>
        </pc:spChg>
        <pc:spChg chg="mod">
          <ac:chgData name="Nahom Abera" userId="353caa7d06450a03" providerId="LiveId" clId="{7D592896-C443-454A-8922-6D678E27F5C1}" dt="2024-11-18T18:55:28.330" v="308" actId="113"/>
          <ac:spMkLst>
            <pc:docMk/>
            <pc:sldMk cId="196379574" sldId="264"/>
            <ac:spMk id="5" creationId="{0E15DB0F-C616-DBA7-9BC2-7DBA002B921B}"/>
          </ac:spMkLst>
        </pc:spChg>
      </pc:sldChg>
      <pc:sldChg chg="modSp mod">
        <pc:chgData name="Nahom Abera" userId="353caa7d06450a03" providerId="LiveId" clId="{7D592896-C443-454A-8922-6D678E27F5C1}" dt="2024-11-18T19:11:47.050" v="523" actId="113"/>
        <pc:sldMkLst>
          <pc:docMk/>
          <pc:sldMk cId="1449609527" sldId="265"/>
        </pc:sldMkLst>
        <pc:spChg chg="mod">
          <ac:chgData name="Nahom Abera" userId="353caa7d06450a03" providerId="LiveId" clId="{7D592896-C443-454A-8922-6D678E27F5C1}" dt="2024-11-18T19:09:18.063" v="470" actId="255"/>
          <ac:spMkLst>
            <pc:docMk/>
            <pc:sldMk cId="1449609527" sldId="265"/>
            <ac:spMk id="4" creationId="{5F00C52E-271B-3C46-2729-388B1528ECF0}"/>
          </ac:spMkLst>
        </pc:spChg>
        <pc:spChg chg="mod">
          <ac:chgData name="Nahom Abera" userId="353caa7d06450a03" providerId="LiveId" clId="{7D592896-C443-454A-8922-6D678E27F5C1}" dt="2024-11-18T19:11:47.050" v="523" actId="113"/>
          <ac:spMkLst>
            <pc:docMk/>
            <pc:sldMk cId="1449609527" sldId="265"/>
            <ac:spMk id="5" creationId="{AC916008-D5E6-ECFD-D84B-C62A30355B2B}"/>
          </ac:spMkLst>
        </pc:spChg>
      </pc:sldChg>
      <pc:sldChg chg="addSp modSp mod">
        <pc:chgData name="Nahom Abera" userId="353caa7d06450a03" providerId="LiveId" clId="{7D592896-C443-454A-8922-6D678E27F5C1}" dt="2024-11-18T20:48:18.889" v="1550" actId="2710"/>
        <pc:sldMkLst>
          <pc:docMk/>
          <pc:sldMk cId="3245614201" sldId="266"/>
        </pc:sldMkLst>
        <pc:spChg chg="add">
          <ac:chgData name="Nahom Abera" userId="353caa7d06450a03" providerId="LiveId" clId="{7D592896-C443-454A-8922-6D678E27F5C1}" dt="2024-11-18T18:56:34.214" v="314"/>
          <ac:spMkLst>
            <pc:docMk/>
            <pc:sldMk cId="3245614201" sldId="266"/>
            <ac:spMk id="2" creationId="{8B130B6E-3433-6765-9F5F-83BB4398DB11}"/>
          </ac:spMkLst>
        </pc:spChg>
        <pc:spChg chg="add">
          <ac:chgData name="Nahom Abera" userId="353caa7d06450a03" providerId="LiveId" clId="{7D592896-C443-454A-8922-6D678E27F5C1}" dt="2024-11-18T18:56:37.720" v="317"/>
          <ac:spMkLst>
            <pc:docMk/>
            <pc:sldMk cId="3245614201" sldId="266"/>
            <ac:spMk id="3" creationId="{DAC1A662-1BDF-8B53-5ADD-B0D5BA8568B3}"/>
          </ac:spMkLst>
        </pc:spChg>
        <pc:spChg chg="mod">
          <ac:chgData name="Nahom Abera" userId="353caa7d06450a03" providerId="LiveId" clId="{7D592896-C443-454A-8922-6D678E27F5C1}" dt="2024-11-18T18:56:18.444" v="313"/>
          <ac:spMkLst>
            <pc:docMk/>
            <pc:sldMk cId="3245614201" sldId="266"/>
            <ac:spMk id="4" creationId="{E363AB97-04D4-8BD5-181A-F0F40CE95BA4}"/>
          </ac:spMkLst>
        </pc:spChg>
        <pc:spChg chg="mod">
          <ac:chgData name="Nahom Abera" userId="353caa7d06450a03" providerId="LiveId" clId="{7D592896-C443-454A-8922-6D678E27F5C1}" dt="2024-11-18T20:48:18.889" v="1550" actId="2710"/>
          <ac:spMkLst>
            <pc:docMk/>
            <pc:sldMk cId="3245614201" sldId="266"/>
            <ac:spMk id="5" creationId="{4D0759F6-6B4A-EBC3-6776-46EA45D8756E}"/>
          </ac:spMkLst>
        </pc:spChg>
        <pc:spChg chg="add">
          <ac:chgData name="Nahom Abera" userId="353caa7d06450a03" providerId="LiveId" clId="{7D592896-C443-454A-8922-6D678E27F5C1}" dt="2024-11-18T18:56:41.399" v="319"/>
          <ac:spMkLst>
            <pc:docMk/>
            <pc:sldMk cId="3245614201" sldId="266"/>
            <ac:spMk id="6" creationId="{4C297E20-07B8-9686-1BD2-244D049D327A}"/>
          </ac:spMkLst>
        </pc:spChg>
        <pc:spChg chg="add">
          <ac:chgData name="Nahom Abera" userId="353caa7d06450a03" providerId="LiveId" clId="{7D592896-C443-454A-8922-6D678E27F5C1}" dt="2024-11-18T18:57:17.088" v="333"/>
          <ac:spMkLst>
            <pc:docMk/>
            <pc:sldMk cId="3245614201" sldId="266"/>
            <ac:spMk id="7" creationId="{3C338852-B0F3-8AC4-E1D5-CFD8A353FF09}"/>
          </ac:spMkLst>
        </pc:spChg>
      </pc:sldChg>
      <pc:sldChg chg="addSp modSp add mod">
        <pc:chgData name="Nahom Abera" userId="353caa7d06450a03" providerId="LiveId" clId="{7D592896-C443-454A-8922-6D678E27F5C1}" dt="2024-11-18T21:03:13.641" v="1576" actId="20577"/>
        <pc:sldMkLst>
          <pc:docMk/>
          <pc:sldMk cId="2051251490" sldId="267"/>
        </pc:sldMkLst>
        <pc:spChg chg="add">
          <ac:chgData name="Nahom Abera" userId="353caa7d06450a03" providerId="LiveId" clId="{7D592896-C443-454A-8922-6D678E27F5C1}" dt="2024-11-18T19:13:57.700" v="622"/>
          <ac:spMkLst>
            <pc:docMk/>
            <pc:sldMk cId="2051251490" sldId="267"/>
            <ac:spMk id="2" creationId="{621F8587-8ABC-4880-B56F-7C2F21CB6CE6}"/>
          </ac:spMkLst>
        </pc:spChg>
        <pc:spChg chg="add">
          <ac:chgData name="Nahom Abera" userId="353caa7d06450a03" providerId="LiveId" clId="{7D592896-C443-454A-8922-6D678E27F5C1}" dt="2024-11-18T19:14:07.298" v="630"/>
          <ac:spMkLst>
            <pc:docMk/>
            <pc:sldMk cId="2051251490" sldId="267"/>
            <ac:spMk id="3" creationId="{14A3E24B-9BEB-19C3-99F3-431AF038AF2B}"/>
          </ac:spMkLst>
        </pc:spChg>
        <pc:spChg chg="mod">
          <ac:chgData name="Nahom Abera" userId="353caa7d06450a03" providerId="LiveId" clId="{7D592896-C443-454A-8922-6D678E27F5C1}" dt="2024-11-18T19:12:20.337" v="537"/>
          <ac:spMkLst>
            <pc:docMk/>
            <pc:sldMk cId="2051251490" sldId="267"/>
            <ac:spMk id="4" creationId="{732CEE5F-6218-52E1-E268-B1CB7D48441C}"/>
          </ac:spMkLst>
        </pc:spChg>
        <pc:spChg chg="mod">
          <ac:chgData name="Nahom Abera" userId="353caa7d06450a03" providerId="LiveId" clId="{7D592896-C443-454A-8922-6D678E27F5C1}" dt="2024-11-18T21:03:13.641" v="1576" actId="20577"/>
          <ac:spMkLst>
            <pc:docMk/>
            <pc:sldMk cId="2051251490" sldId="267"/>
            <ac:spMk id="5" creationId="{9AF305BF-C069-030C-6FDF-D2D1B499E75A}"/>
          </ac:spMkLst>
        </pc:spChg>
      </pc:sldChg>
      <pc:sldChg chg="modSp add mod">
        <pc:chgData name="Nahom Abera" userId="353caa7d06450a03" providerId="LiveId" clId="{7D592896-C443-454A-8922-6D678E27F5C1}" dt="2024-11-18T19:19:19.961" v="774" actId="113"/>
        <pc:sldMkLst>
          <pc:docMk/>
          <pc:sldMk cId="3858812852" sldId="268"/>
        </pc:sldMkLst>
        <pc:spChg chg="mod">
          <ac:chgData name="Nahom Abera" userId="353caa7d06450a03" providerId="LiveId" clId="{7D592896-C443-454A-8922-6D678E27F5C1}" dt="2024-11-18T19:17:36.589" v="682" actId="255"/>
          <ac:spMkLst>
            <pc:docMk/>
            <pc:sldMk cId="3858812852" sldId="268"/>
            <ac:spMk id="4" creationId="{B2CC604B-1AA4-2015-4CB9-CA2A12A7DFE1}"/>
          </ac:spMkLst>
        </pc:spChg>
        <pc:spChg chg="mod">
          <ac:chgData name="Nahom Abera" userId="353caa7d06450a03" providerId="LiveId" clId="{7D592896-C443-454A-8922-6D678E27F5C1}" dt="2024-11-18T19:19:19.961" v="774" actId="113"/>
          <ac:spMkLst>
            <pc:docMk/>
            <pc:sldMk cId="3858812852" sldId="268"/>
            <ac:spMk id="5" creationId="{31474F62-CC43-A206-1E15-0CFE5FD4E792}"/>
          </ac:spMkLst>
        </pc:spChg>
      </pc:sldChg>
      <pc:sldChg chg="addSp modSp add mod">
        <pc:chgData name="Nahom Abera" userId="353caa7d06450a03" providerId="LiveId" clId="{7D592896-C443-454A-8922-6D678E27F5C1}" dt="2024-11-18T20:21:26.342" v="1264" actId="20577"/>
        <pc:sldMkLst>
          <pc:docMk/>
          <pc:sldMk cId="3279245370" sldId="269"/>
        </pc:sldMkLst>
        <pc:spChg chg="mod">
          <ac:chgData name="Nahom Abera" userId="353caa7d06450a03" providerId="LiveId" clId="{7D592896-C443-454A-8922-6D678E27F5C1}" dt="2024-11-18T19:23:32.811" v="777"/>
          <ac:spMkLst>
            <pc:docMk/>
            <pc:sldMk cId="3279245370" sldId="269"/>
            <ac:spMk id="4" creationId="{ED21A7B7-83CC-BC1F-373C-F59506F88AFE}"/>
          </ac:spMkLst>
        </pc:spChg>
        <pc:spChg chg="mod">
          <ac:chgData name="Nahom Abera" userId="353caa7d06450a03" providerId="LiveId" clId="{7D592896-C443-454A-8922-6D678E27F5C1}" dt="2024-11-18T20:21:26.342" v="1264" actId="20577"/>
          <ac:spMkLst>
            <pc:docMk/>
            <pc:sldMk cId="3279245370" sldId="269"/>
            <ac:spMk id="5" creationId="{69193057-EDED-879D-1261-1988D06211E2}"/>
          </ac:spMkLst>
        </pc:spChg>
        <pc:graphicFrameChg chg="add mod">
          <ac:chgData name="Nahom Abera" userId="353caa7d06450a03" providerId="LiveId" clId="{7D592896-C443-454A-8922-6D678E27F5C1}" dt="2024-11-18T19:23:48.581" v="785"/>
          <ac:graphicFrameMkLst>
            <pc:docMk/>
            <pc:sldMk cId="3279245370" sldId="269"/>
            <ac:graphicFrameMk id="2" creationId="{C4B6AE42-05A5-D25C-C3A6-20F508023F92}"/>
          </ac:graphicFrameMkLst>
        </pc:graphicFrameChg>
        <pc:graphicFrameChg chg="add mod">
          <ac:chgData name="Nahom Abera" userId="353caa7d06450a03" providerId="LiveId" clId="{7D592896-C443-454A-8922-6D678E27F5C1}" dt="2024-11-18T19:23:48.581" v="785"/>
          <ac:graphicFrameMkLst>
            <pc:docMk/>
            <pc:sldMk cId="3279245370" sldId="269"/>
            <ac:graphicFrameMk id="3" creationId="{CD53F643-1514-945E-5CF1-867E6946BF82}"/>
          </ac:graphicFrameMkLst>
        </pc:graphicFrameChg>
        <pc:graphicFrameChg chg="add mod">
          <ac:chgData name="Nahom Abera" userId="353caa7d06450a03" providerId="LiveId" clId="{7D592896-C443-454A-8922-6D678E27F5C1}" dt="2024-11-18T19:23:48.581" v="785"/>
          <ac:graphicFrameMkLst>
            <pc:docMk/>
            <pc:sldMk cId="3279245370" sldId="269"/>
            <ac:graphicFrameMk id="6" creationId="{E02C7E12-6038-14E4-2BCE-73AC42105D7D}"/>
          </ac:graphicFrameMkLst>
        </pc:graphicFrameChg>
        <pc:graphicFrameChg chg="add mod">
          <ac:chgData name="Nahom Abera" userId="353caa7d06450a03" providerId="LiveId" clId="{7D592896-C443-454A-8922-6D678E27F5C1}" dt="2024-11-18T19:23:48.581" v="785"/>
          <ac:graphicFrameMkLst>
            <pc:docMk/>
            <pc:sldMk cId="3279245370" sldId="269"/>
            <ac:graphicFrameMk id="7" creationId="{50DC6FBF-5B4D-683F-4D84-2CBFE291285B}"/>
          </ac:graphicFrameMkLst>
        </pc:graphicFrameChg>
        <pc:graphicFrameChg chg="add mod">
          <ac:chgData name="Nahom Abera" userId="353caa7d06450a03" providerId="LiveId" clId="{7D592896-C443-454A-8922-6D678E27F5C1}" dt="2024-11-18T19:23:48.581" v="785"/>
          <ac:graphicFrameMkLst>
            <pc:docMk/>
            <pc:sldMk cId="3279245370" sldId="269"/>
            <ac:graphicFrameMk id="8" creationId="{9E862A9A-8580-B9D6-9B35-5E32315FE0D0}"/>
          </ac:graphicFrameMkLst>
        </pc:graphicFrameChg>
        <pc:graphicFrameChg chg="add mod modGraphic">
          <ac:chgData name="Nahom Abera" userId="353caa7d06450a03" providerId="LiveId" clId="{7D592896-C443-454A-8922-6D678E27F5C1}" dt="2024-11-18T19:26:21.977" v="809" actId="1076"/>
          <ac:graphicFrameMkLst>
            <pc:docMk/>
            <pc:sldMk cId="3279245370" sldId="269"/>
            <ac:graphicFrameMk id="9" creationId="{42E763C8-3E19-38A5-F84E-BA18D5AD3C3E}"/>
          </ac:graphicFrameMkLst>
        </pc:graphicFrameChg>
      </pc:sldChg>
      <pc:sldChg chg="modSp add del mod">
        <pc:chgData name="Nahom Abera" userId="353caa7d06450a03" providerId="LiveId" clId="{7D592896-C443-454A-8922-6D678E27F5C1}" dt="2024-11-18T19:28:57.500" v="838" actId="2696"/>
        <pc:sldMkLst>
          <pc:docMk/>
          <pc:sldMk cId="19490528" sldId="270"/>
        </pc:sldMkLst>
        <pc:spChg chg="mod">
          <ac:chgData name="Nahom Abera" userId="353caa7d06450a03" providerId="LiveId" clId="{7D592896-C443-454A-8922-6D678E27F5C1}" dt="2024-11-18T19:28:04.564" v="835"/>
          <ac:spMkLst>
            <pc:docMk/>
            <pc:sldMk cId="19490528" sldId="270"/>
            <ac:spMk id="4" creationId="{B14CDEB3-8A83-44D9-B67D-7D47B606360B}"/>
          </ac:spMkLst>
        </pc:spChg>
      </pc:sldChg>
      <pc:sldChg chg="modSp add mod">
        <pc:chgData name="Nahom Abera" userId="353caa7d06450a03" providerId="LiveId" clId="{7D592896-C443-454A-8922-6D678E27F5C1}" dt="2024-11-18T20:30:09.937" v="1378" actId="113"/>
        <pc:sldMkLst>
          <pc:docMk/>
          <pc:sldMk cId="2445429715" sldId="271"/>
        </pc:sldMkLst>
        <pc:spChg chg="mod">
          <ac:chgData name="Nahom Abera" userId="353caa7d06450a03" providerId="LiveId" clId="{7D592896-C443-454A-8922-6D678E27F5C1}" dt="2024-11-18T20:26:45.949" v="1316" actId="255"/>
          <ac:spMkLst>
            <pc:docMk/>
            <pc:sldMk cId="2445429715" sldId="271"/>
            <ac:spMk id="4" creationId="{F3DB6C75-656E-F49F-ECD7-B07B54B094F8}"/>
          </ac:spMkLst>
        </pc:spChg>
        <pc:spChg chg="mod">
          <ac:chgData name="Nahom Abera" userId="353caa7d06450a03" providerId="LiveId" clId="{7D592896-C443-454A-8922-6D678E27F5C1}" dt="2024-11-18T20:30:09.937" v="1378" actId="113"/>
          <ac:spMkLst>
            <pc:docMk/>
            <pc:sldMk cId="2445429715" sldId="271"/>
            <ac:spMk id="5" creationId="{47552E03-AEE7-6313-60B2-A684718AD201}"/>
          </ac:spMkLst>
        </pc:spChg>
      </pc:sldChg>
      <pc:sldChg chg="add del">
        <pc:chgData name="Nahom Abera" userId="353caa7d06450a03" providerId="LiveId" clId="{7D592896-C443-454A-8922-6D678E27F5C1}" dt="2024-11-18T19:56:29.479" v="1041" actId="47"/>
        <pc:sldMkLst>
          <pc:docMk/>
          <pc:sldMk cId="5401012" sldId="272"/>
        </pc:sldMkLst>
      </pc:sldChg>
      <pc:sldChg chg="add del">
        <pc:chgData name="Nahom Abera" userId="353caa7d06450a03" providerId="LiveId" clId="{7D592896-C443-454A-8922-6D678E27F5C1}" dt="2024-11-18T19:56:28.335" v="1040" actId="47"/>
        <pc:sldMkLst>
          <pc:docMk/>
          <pc:sldMk cId="891967959" sldId="273"/>
        </pc:sldMkLst>
      </pc:sldChg>
      <pc:sldChg chg="add del">
        <pc:chgData name="Nahom Abera" userId="353caa7d06450a03" providerId="LiveId" clId="{7D592896-C443-454A-8922-6D678E27F5C1}" dt="2024-11-18T19:56:27.084" v="1039" actId="47"/>
        <pc:sldMkLst>
          <pc:docMk/>
          <pc:sldMk cId="3558727208" sldId="274"/>
        </pc:sldMkLst>
      </pc:sldChg>
      <pc:sldChg chg="add del">
        <pc:chgData name="Nahom Abera" userId="353caa7d06450a03" providerId="LiveId" clId="{7D592896-C443-454A-8922-6D678E27F5C1}" dt="2024-11-18T19:56:25.322" v="1038" actId="47"/>
        <pc:sldMkLst>
          <pc:docMk/>
          <pc:sldMk cId="4129169098" sldId="275"/>
        </pc:sldMkLst>
      </pc:sldChg>
      <pc:sldChg chg="addSp delSp modSp new mod modClrScheme chgLayout">
        <pc:chgData name="Nahom Abera" userId="353caa7d06450a03" providerId="LiveId" clId="{7D592896-C443-454A-8922-6D678E27F5C1}" dt="2024-11-18T20:25:54.432" v="1311" actId="255"/>
        <pc:sldMkLst>
          <pc:docMk/>
          <pc:sldMk cId="2156426386" sldId="276"/>
        </pc:sldMkLst>
        <pc:spChg chg="del mod ord">
          <ac:chgData name="Nahom Abera" userId="353caa7d06450a03" providerId="LiveId" clId="{7D592896-C443-454A-8922-6D678E27F5C1}" dt="2024-11-18T19:28:43.597" v="837" actId="700"/>
          <ac:spMkLst>
            <pc:docMk/>
            <pc:sldMk cId="2156426386" sldId="276"/>
            <ac:spMk id="2" creationId="{D32B26E6-633D-6AA3-9812-935F5A796D67}"/>
          </ac:spMkLst>
        </pc:spChg>
        <pc:spChg chg="del mod ord">
          <ac:chgData name="Nahom Abera" userId="353caa7d06450a03" providerId="LiveId" clId="{7D592896-C443-454A-8922-6D678E27F5C1}" dt="2024-11-18T19:28:43.597" v="837" actId="700"/>
          <ac:spMkLst>
            <pc:docMk/>
            <pc:sldMk cId="2156426386" sldId="276"/>
            <ac:spMk id="3" creationId="{C5520AC6-FBDB-1113-A363-A50CD7086A4C}"/>
          </ac:spMkLst>
        </pc:spChg>
        <pc:spChg chg="add mod ord">
          <ac:chgData name="Nahom Abera" userId="353caa7d06450a03" providerId="LiveId" clId="{7D592896-C443-454A-8922-6D678E27F5C1}" dt="2024-11-18T19:29:24.204" v="842" actId="113"/>
          <ac:spMkLst>
            <pc:docMk/>
            <pc:sldMk cId="2156426386" sldId="276"/>
            <ac:spMk id="4" creationId="{52949CE9-F14B-7DA8-76AD-29C585773329}"/>
          </ac:spMkLst>
        </pc:spChg>
        <pc:spChg chg="add mod ord">
          <ac:chgData name="Nahom Abera" userId="353caa7d06450a03" providerId="LiveId" clId="{7D592896-C443-454A-8922-6D678E27F5C1}" dt="2024-11-18T20:25:54.432" v="1311" actId="255"/>
          <ac:spMkLst>
            <pc:docMk/>
            <pc:sldMk cId="2156426386" sldId="276"/>
            <ac:spMk id="5" creationId="{C9AF2350-0638-EE4F-3BB7-4DD252F03955}"/>
          </ac:spMkLst>
        </pc:spChg>
        <pc:spChg chg="add mod ord">
          <ac:chgData name="Nahom Abera" userId="353caa7d06450a03" providerId="LiveId" clId="{7D592896-C443-454A-8922-6D678E27F5C1}" dt="2024-11-18T19:31:33.585" v="878" actId="14100"/>
          <ac:spMkLst>
            <pc:docMk/>
            <pc:sldMk cId="2156426386" sldId="276"/>
            <ac:spMk id="6" creationId="{3D6BA702-F9A3-E3A4-3A6B-B4CA1A435ACA}"/>
          </ac:spMkLst>
        </pc:spChg>
        <pc:spChg chg="add">
          <ac:chgData name="Nahom Abera" userId="353caa7d06450a03" providerId="LiveId" clId="{7D592896-C443-454A-8922-6D678E27F5C1}" dt="2024-11-18T19:29:41.204" v="846"/>
          <ac:spMkLst>
            <pc:docMk/>
            <pc:sldMk cId="2156426386" sldId="276"/>
            <ac:spMk id="7" creationId="{1A8089F1-5C35-2A10-85B6-F17DB6B72E94}"/>
          </ac:spMkLst>
        </pc:spChg>
        <pc:spChg chg="add">
          <ac:chgData name="Nahom Abera" userId="353caa7d06450a03" providerId="LiveId" clId="{7D592896-C443-454A-8922-6D678E27F5C1}" dt="2024-11-18T20:21:48.367" v="1265"/>
          <ac:spMkLst>
            <pc:docMk/>
            <pc:sldMk cId="2156426386" sldId="276"/>
            <ac:spMk id="10" creationId="{7B356C49-A604-6C20-9F47-8884AEB40B80}"/>
          </ac:spMkLst>
        </pc:spChg>
        <pc:spChg chg="add">
          <ac:chgData name="Nahom Abera" userId="353caa7d06450a03" providerId="LiveId" clId="{7D592896-C443-454A-8922-6D678E27F5C1}" dt="2024-11-18T20:21:53.906" v="1270"/>
          <ac:spMkLst>
            <pc:docMk/>
            <pc:sldMk cId="2156426386" sldId="276"/>
            <ac:spMk id="11" creationId="{0736F2DA-7142-6F61-55A9-E9122134397B}"/>
          </ac:spMkLst>
        </pc:spChg>
        <pc:spChg chg="add">
          <ac:chgData name="Nahom Abera" userId="353caa7d06450a03" providerId="LiveId" clId="{7D592896-C443-454A-8922-6D678E27F5C1}" dt="2024-11-18T20:22:55.921" v="1286"/>
          <ac:spMkLst>
            <pc:docMk/>
            <pc:sldMk cId="2156426386" sldId="276"/>
            <ac:spMk id="12" creationId="{853C67E7-9760-D88C-C673-3E11843E9369}"/>
          </ac:spMkLst>
        </pc:spChg>
        <pc:picChg chg="add mod">
          <ac:chgData name="Nahom Abera" userId="353caa7d06450a03" providerId="LiveId" clId="{7D592896-C443-454A-8922-6D678E27F5C1}" dt="2024-11-18T19:31:45.216" v="881" actId="14100"/>
          <ac:picMkLst>
            <pc:docMk/>
            <pc:sldMk cId="2156426386" sldId="276"/>
            <ac:picMk id="9" creationId="{95D84CE8-B7B7-8158-BE6F-53876417F5C0}"/>
          </ac:picMkLst>
        </pc:picChg>
      </pc:sldChg>
      <pc:sldChg chg="addSp delSp modSp add mod">
        <pc:chgData name="Nahom Abera" userId="353caa7d06450a03" providerId="LiveId" clId="{7D592896-C443-454A-8922-6D678E27F5C1}" dt="2024-11-18T20:32:40.277" v="1425"/>
        <pc:sldMkLst>
          <pc:docMk/>
          <pc:sldMk cId="4271672237" sldId="277"/>
        </pc:sldMkLst>
        <pc:spChg chg="add del mod">
          <ac:chgData name="Nahom Abera" userId="353caa7d06450a03" providerId="LiveId" clId="{7D592896-C443-454A-8922-6D678E27F5C1}" dt="2024-11-18T20:32:40.277" v="1425"/>
          <ac:spMkLst>
            <pc:docMk/>
            <pc:sldMk cId="4271672237" sldId="277"/>
            <ac:spMk id="2" creationId="{01B1AE1A-1347-C09C-0509-E954926F32FA}"/>
          </ac:spMkLst>
        </pc:spChg>
        <pc:spChg chg="mod">
          <ac:chgData name="Nahom Abera" userId="353caa7d06450a03" providerId="LiveId" clId="{7D592896-C443-454A-8922-6D678E27F5C1}" dt="2024-11-18T20:30:56.345" v="1388"/>
          <ac:spMkLst>
            <pc:docMk/>
            <pc:sldMk cId="4271672237" sldId="277"/>
            <ac:spMk id="4" creationId="{D335847D-FDB2-50F8-6221-EDB7E52D5039}"/>
          </ac:spMkLst>
        </pc:spChg>
        <pc:spChg chg="mod">
          <ac:chgData name="Nahom Abera" userId="353caa7d06450a03" providerId="LiveId" clId="{7D592896-C443-454A-8922-6D678E27F5C1}" dt="2024-11-18T20:32:37.073" v="1423" actId="113"/>
          <ac:spMkLst>
            <pc:docMk/>
            <pc:sldMk cId="4271672237" sldId="277"/>
            <ac:spMk id="5" creationId="{D5772677-4423-0197-B849-1BB2298265D3}"/>
          </ac:spMkLst>
        </pc:spChg>
      </pc:sldChg>
      <pc:sldChg chg="new del">
        <pc:chgData name="Nahom Abera" userId="353caa7d06450a03" providerId="LiveId" clId="{7D592896-C443-454A-8922-6D678E27F5C1}" dt="2024-11-18T20:34:23.612" v="1432" actId="47"/>
        <pc:sldMkLst>
          <pc:docMk/>
          <pc:sldMk cId="2427324558" sldId="278"/>
        </pc:sldMkLst>
      </pc:sldChg>
      <pc:sldChg chg="modSp new mod">
        <pc:chgData name="Nahom Abera" userId="353caa7d06450a03" providerId="LiveId" clId="{7D592896-C443-454A-8922-6D678E27F5C1}" dt="2024-11-18T20:38:13.089" v="1503" actId="113"/>
        <pc:sldMkLst>
          <pc:docMk/>
          <pc:sldMk cId="1661413565" sldId="279"/>
        </pc:sldMkLst>
        <pc:spChg chg="mod">
          <ac:chgData name="Nahom Abera" userId="353caa7d06450a03" providerId="LiveId" clId="{7D592896-C443-454A-8922-6D678E27F5C1}" dt="2024-11-18T20:34:15.571" v="1431" actId="113"/>
          <ac:spMkLst>
            <pc:docMk/>
            <pc:sldMk cId="1661413565" sldId="279"/>
            <ac:spMk id="2" creationId="{F45B76E0-D66F-D28C-E0C0-578459987B0C}"/>
          </ac:spMkLst>
        </pc:spChg>
        <pc:spChg chg="mod">
          <ac:chgData name="Nahom Abera" userId="353caa7d06450a03" providerId="LiveId" clId="{7D592896-C443-454A-8922-6D678E27F5C1}" dt="2024-11-18T20:38:13.089" v="1503" actId="113"/>
          <ac:spMkLst>
            <pc:docMk/>
            <pc:sldMk cId="1661413565" sldId="279"/>
            <ac:spMk id="3" creationId="{B8D689E1-B21D-B4A9-D3FC-3F1E6546A1CE}"/>
          </ac:spMkLst>
        </pc:spChg>
      </pc:sldChg>
      <pc:sldChg chg="modSp new mod">
        <pc:chgData name="Nahom Abera" userId="353caa7d06450a03" providerId="LiveId" clId="{7D592896-C443-454A-8922-6D678E27F5C1}" dt="2024-11-18T20:37:35.012" v="1500" actId="113"/>
        <pc:sldMkLst>
          <pc:docMk/>
          <pc:sldMk cId="4064847051" sldId="280"/>
        </pc:sldMkLst>
        <pc:spChg chg="mod">
          <ac:chgData name="Nahom Abera" userId="353caa7d06450a03" providerId="LiveId" clId="{7D592896-C443-454A-8922-6D678E27F5C1}" dt="2024-11-18T20:36:24.846" v="1470" actId="113"/>
          <ac:spMkLst>
            <pc:docMk/>
            <pc:sldMk cId="4064847051" sldId="280"/>
            <ac:spMk id="2" creationId="{A4DBC502-FFC4-1655-C141-C28B549B6B00}"/>
          </ac:spMkLst>
        </pc:spChg>
        <pc:spChg chg="mod">
          <ac:chgData name="Nahom Abera" userId="353caa7d06450a03" providerId="LiveId" clId="{7D592896-C443-454A-8922-6D678E27F5C1}" dt="2024-11-18T20:37:35.012" v="1500" actId="113"/>
          <ac:spMkLst>
            <pc:docMk/>
            <pc:sldMk cId="4064847051" sldId="280"/>
            <ac:spMk id="3" creationId="{82206338-CD65-ADAD-D685-E80759758398}"/>
          </ac:spMkLst>
        </pc:spChg>
      </pc:sldChg>
      <pc:sldChg chg="modSp new mod modClrScheme chgLayout">
        <pc:chgData name="Nahom Abera" userId="353caa7d06450a03" providerId="LiveId" clId="{7D592896-C443-454A-8922-6D678E27F5C1}" dt="2024-11-18T21:04:36.252" v="1591" actId="14100"/>
        <pc:sldMkLst>
          <pc:docMk/>
          <pc:sldMk cId="2257665035" sldId="281"/>
        </pc:sldMkLst>
        <pc:spChg chg="mod ord">
          <ac:chgData name="Nahom Abera" userId="353caa7d06450a03" providerId="LiveId" clId="{7D592896-C443-454A-8922-6D678E27F5C1}" dt="2024-11-18T21:04:36.252" v="1591" actId="14100"/>
          <ac:spMkLst>
            <pc:docMk/>
            <pc:sldMk cId="2257665035" sldId="281"/>
            <ac:spMk id="2" creationId="{60AD0CAE-6560-450D-F965-BAD075201544}"/>
          </ac:spMkLst>
        </pc:spChg>
        <pc:spChg chg="mod ord">
          <ac:chgData name="Nahom Abera" userId="353caa7d06450a03" providerId="LiveId" clId="{7D592896-C443-454A-8922-6D678E27F5C1}" dt="2024-11-18T21:04:31.649" v="1590" actId="700"/>
          <ac:spMkLst>
            <pc:docMk/>
            <pc:sldMk cId="2257665035" sldId="281"/>
            <ac:spMk id="3" creationId="{770F64CF-EBC2-AFD9-37FC-634E2207DD1D}"/>
          </ac:spMkLst>
        </pc:spChg>
      </pc:sldChg>
      <pc:sldMasterChg chg="delSldLayout">
        <pc:chgData name="Nahom Abera" userId="353caa7d06450a03" providerId="LiveId" clId="{7D592896-C443-454A-8922-6D678E27F5C1}" dt="2024-11-18T20:34:23.612" v="1432" actId="47"/>
        <pc:sldMasterMkLst>
          <pc:docMk/>
          <pc:sldMasterMk cId="0" sldId="2147483661"/>
        </pc:sldMasterMkLst>
        <pc:sldLayoutChg chg="del">
          <pc:chgData name="Nahom Abera" userId="353caa7d06450a03" providerId="LiveId" clId="{7D592896-C443-454A-8922-6D678E27F5C1}" dt="2024-11-18T20:34:23.612" v="1432" actId="47"/>
          <pc:sldLayoutMkLst>
            <pc:docMk/>
            <pc:sldMasterMk cId="0" sldId="2147483661"/>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0987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1838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0519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936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139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835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3269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343437"/>
        </a:solidFill>
        <a:effectLst/>
      </p:bgPr>
    </p:bg>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15" name="Google Shape;15;p2"/>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1pPr>
            <a:lvl2pPr marL="0" lvl="1"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2pPr>
            <a:lvl3pPr marL="0" lvl="2"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3pPr>
            <a:lvl4pPr marL="0" lvl="3"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4pPr>
            <a:lvl5pPr marL="0" lvl="4"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5pPr>
            <a:lvl6pPr marL="0" lvl="5"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6pPr>
            <a:lvl7pPr marL="0" lvl="6"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7pPr>
            <a:lvl8pPr marL="0" lvl="7"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8pPr>
            <a:lvl9pPr marL="0" lvl="8"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18" name="Google Shape;18;p2"/>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29" name="Google Shape;29;p4"/>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9"/>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10"/>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41248" y="457200"/>
            <a:ext cx="3200400" cy="160019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entury Schoolbook"/>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4504267" y="685800"/>
            <a:ext cx="6079066" cy="5486400"/>
          </a:xfrm>
          <a:prstGeom prst="rect">
            <a:avLst/>
          </a:prstGeom>
          <a:noFill/>
          <a:ln>
            <a:noFill/>
          </a:ln>
        </p:spPr>
        <p:txBody>
          <a:bodyPr spcFirstLastPara="1" wrap="square" lIns="91425" tIns="45700" rIns="91425" bIns="45700" anchor="t" anchorCtr="0">
            <a:normAutofit/>
          </a:bodyPr>
          <a:lstStyle>
            <a:lvl1pPr marL="457200" lvl="0" indent="-330200" algn="l">
              <a:lnSpc>
                <a:spcPct val="95000"/>
              </a:lnSpc>
              <a:spcBef>
                <a:spcPts val="1400"/>
              </a:spcBef>
              <a:spcAft>
                <a:spcPts val="0"/>
              </a:spcAft>
              <a:buSzPts val="1600"/>
              <a:buChar char="•"/>
              <a:defRPr sz="2000"/>
            </a:lvl1pPr>
            <a:lvl2pPr marL="914400" lvl="1" indent="-342900" algn="l">
              <a:lnSpc>
                <a:spcPct val="90000"/>
              </a:lnSpc>
              <a:spcBef>
                <a:spcPts val="300"/>
              </a:spcBef>
              <a:spcAft>
                <a:spcPts val="0"/>
              </a:spcAft>
              <a:buSzPts val="1800"/>
              <a:buChar char="●"/>
              <a:defRPr sz="1800"/>
            </a:lvl2pPr>
            <a:lvl3pPr marL="1371600" lvl="2" indent="-330200" algn="l">
              <a:lnSpc>
                <a:spcPct val="90000"/>
              </a:lnSpc>
              <a:spcBef>
                <a:spcPts val="300"/>
              </a:spcBef>
              <a:spcAft>
                <a:spcPts val="0"/>
              </a:spcAft>
              <a:buSzPts val="1600"/>
              <a:buChar char="●"/>
              <a:defRPr sz="16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74" name="Google Shape;74;p11"/>
          <p:cNvSpPr txBox="1">
            <a:spLocks noGrp="1"/>
          </p:cNvSpPr>
          <p:nvPr>
            <p:ph type="body" idx="2"/>
          </p:nvPr>
        </p:nvSpPr>
        <p:spPr>
          <a:xfrm>
            <a:off x="841248" y="2099734"/>
            <a:ext cx="3200400" cy="3810001"/>
          </a:xfrm>
          <a:prstGeom prst="rect">
            <a:avLst/>
          </a:prstGeom>
          <a:noFill/>
          <a:ln>
            <a:noFill/>
          </a:ln>
        </p:spPr>
        <p:txBody>
          <a:bodyPr spcFirstLastPara="1" wrap="square" lIns="91425" tIns="45700" rIns="91425" bIns="45700" anchor="t" anchorCtr="0">
            <a:normAutofit/>
          </a:bodyPr>
          <a:lstStyle>
            <a:lvl1pPr marL="457200" lvl="0" indent="-228600" algn="l">
              <a:lnSpc>
                <a:spcPct val="114000"/>
              </a:lnSpc>
              <a:spcBef>
                <a:spcPts val="800"/>
              </a:spcBef>
              <a:spcAft>
                <a:spcPts val="0"/>
              </a:spcAft>
              <a:buSzPts val="1040"/>
              <a:buNone/>
              <a:defRPr sz="1300"/>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75" name="Google Shape;75;p11"/>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2"/>
          <p:cNvSpPr/>
          <p:nvPr/>
        </p:nvSpPr>
        <p:spPr>
          <a:xfrm>
            <a:off x="0" y="5105400"/>
            <a:ext cx="11292840" cy="1752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txBox="1">
            <a:spLocks noGrp="1"/>
          </p:cNvSpPr>
          <p:nvPr>
            <p:ph type="title"/>
          </p:nvPr>
        </p:nvSpPr>
        <p:spPr>
          <a:xfrm>
            <a:off x="914400" y="5257800"/>
            <a:ext cx="9982200" cy="914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800"/>
              <a:buFont typeface="Century Schoolbook"/>
              <a:buNone/>
              <a:defRPr sz="28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1" name="Google Shape;81;p12"/>
          <p:cNvPicPr preferRelativeResize="0">
            <a:picLocks noGrp="1"/>
          </p:cNvPicPr>
          <p:nvPr>
            <p:ph type="pic" idx="2"/>
          </p:nvPr>
        </p:nvPicPr>
        <p:blipFill/>
        <p:spPr>
          <a:xfrm>
            <a:off x="0" y="0"/>
            <a:ext cx="11292840" cy="5128923"/>
          </a:xfrm>
          <a:prstGeom prst="rect">
            <a:avLst/>
          </a:prstGeom>
          <a:blipFill rotWithShape="1">
            <a:blip r:embed="rId2">
              <a:alphaModFix/>
            </a:blip>
            <a:stretch>
              <a:fillRect/>
            </a:stretch>
          </a:blipFill>
          <a:ln>
            <a:noFill/>
          </a:ln>
        </p:spPr>
      </p:pic>
      <p:sp>
        <p:nvSpPr>
          <p:cNvPr id="82" name="Google Shape;82;p12"/>
          <p:cNvSpPr txBox="1">
            <a:spLocks noGrp="1"/>
          </p:cNvSpPr>
          <p:nvPr>
            <p:ph type="body" idx="1"/>
          </p:nvPr>
        </p:nvSpPr>
        <p:spPr>
          <a:xfrm>
            <a:off x="914400" y="6108589"/>
            <a:ext cx="9982200" cy="59701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800"/>
              </a:spcBef>
              <a:spcAft>
                <a:spcPts val="0"/>
              </a:spcAft>
              <a:buSzPts val="1040"/>
              <a:buNone/>
              <a:defRPr sz="1300">
                <a:solidFill>
                  <a:srgbClr val="D8D8D8"/>
                </a:solidFill>
              </a:defRPr>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83" name="Google Shape;83;p12"/>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3"/>
          <p:cNvSpPr txBox="1">
            <a:spLocks noGrp="1"/>
          </p:cNvSpPr>
          <p:nvPr>
            <p:ph type="body" idx="1"/>
          </p:nvPr>
        </p:nvSpPr>
        <p:spPr>
          <a:xfrm rot="5400000">
            <a:off x="3383884" y="-293212"/>
            <a:ext cx="4351337" cy="859536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89" name="Google Shape;89;p13"/>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rot="5400000">
            <a:off x="6938169" y="2091531"/>
            <a:ext cx="5897562" cy="24765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4"/>
          <p:cNvSpPr txBox="1">
            <a:spLocks noGrp="1"/>
          </p:cNvSpPr>
          <p:nvPr>
            <p:ph type="body" idx="1"/>
          </p:nvPr>
        </p:nvSpPr>
        <p:spPr>
          <a:xfrm rot="5400000">
            <a:off x="1680369" y="-537369"/>
            <a:ext cx="5897562" cy="773430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5" name="Google Shape;95;p14"/>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4"/>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4"/>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p:nvPr/>
        </p:nvSpPr>
        <p:spPr>
          <a:xfrm>
            <a:off x="1129284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4400"/>
              <a:buFont typeface="Century Schoolbook"/>
              <a:buNone/>
              <a:defRPr sz="4400" b="0" i="0" u="none" strike="noStrike" cap="none">
                <a:solidFill>
                  <a:schemeClr val="lt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lt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FEFEFE"/>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9pPr>
          </a:lstStyle>
          <a:p>
            <a:endParaRPr/>
          </a:p>
        </p:txBody>
      </p:sp>
      <p:sp>
        <p:nvSpPr>
          <p:cNvPr id="9" name="Google Shape;9;p1"/>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0" name="Google Shape;10;p1"/>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1" name="Google Shape;11;p1"/>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3"/>
          <p:cNvSpPr/>
          <p:nvPr/>
        </p:nvSpPr>
        <p:spPr>
          <a:xfrm>
            <a:off x="11292840" y="0"/>
            <a:ext cx="914400" cy="6858000"/>
          </a:xfrm>
          <a:prstGeom prst="rect">
            <a:avLst/>
          </a:prstGeom>
          <a:solidFill>
            <a:srgbClr val="34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3"/>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23" name="Google Shape;23;p3"/>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4" name="Google Shape;24;p3"/>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5" name="Google Shape;25;p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lt1"/>
              </a:buClr>
              <a:buSzPts val="5400"/>
              <a:buFont typeface="Century Schoolbook"/>
              <a:buNone/>
            </a:pPr>
            <a:r>
              <a:rPr lang="en-US" sz="5400" dirty="0"/>
              <a:t>Smart Milk Spoilage Experiment </a:t>
            </a:r>
          </a:p>
        </p:txBody>
      </p:sp>
      <p:sp>
        <p:nvSpPr>
          <p:cNvPr id="103" name="Google Shape;103;p15"/>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0"/>
              </a:spcBef>
              <a:spcAft>
                <a:spcPts val="0"/>
              </a:spcAft>
              <a:buSzPts val="1760"/>
              <a:buNone/>
            </a:pPr>
            <a:r>
              <a:rPr lang="de-DE" dirty="0"/>
              <a:t>Nahom Abera, </a:t>
            </a:r>
            <a:r>
              <a:rPr lang="en-US" dirty="0"/>
              <a:t>Kamrul </a:t>
            </a:r>
            <a:r>
              <a:rPr lang="en-US" dirty="0" err="1"/>
              <a:t>Tarafder</a:t>
            </a:r>
            <a:r>
              <a:rPr lang="en-US" dirty="0"/>
              <a:t>, Diana Avila</a:t>
            </a:r>
            <a:endParaRPr lang="de-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5646E-84B1-B147-C953-6C73E7907D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F76782-1B53-2C84-4253-9F1B90005710}"/>
              </a:ext>
            </a:extLst>
          </p:cNvPr>
          <p:cNvSpPr>
            <a:spLocks noGrp="1"/>
          </p:cNvSpPr>
          <p:nvPr>
            <p:ph type="title"/>
          </p:nvPr>
        </p:nvSpPr>
        <p:spPr/>
        <p:txBody>
          <a:bodyPr/>
          <a:lstStyle/>
          <a:p>
            <a:r>
              <a:rPr lang="en-US" b="1" dirty="0"/>
              <a:t>Graphs and Visualizations</a:t>
            </a:r>
            <a:endParaRPr lang="en-US" dirty="0"/>
          </a:p>
        </p:txBody>
      </p:sp>
      <p:sp>
        <p:nvSpPr>
          <p:cNvPr id="3" name="Text Placeholder 2">
            <a:extLst>
              <a:ext uri="{FF2B5EF4-FFF2-40B4-BE49-F238E27FC236}">
                <a16:creationId xmlns:a16="http://schemas.microsoft.com/office/drawing/2014/main" id="{ACB661D1-3F49-F300-38F3-A1124017B160}"/>
              </a:ext>
            </a:extLst>
          </p:cNvPr>
          <p:cNvSpPr>
            <a:spLocks noGrp="1"/>
          </p:cNvSpPr>
          <p:nvPr>
            <p:ph type="body" idx="1"/>
          </p:nvPr>
        </p:nvSpPr>
        <p:spPr/>
        <p:txBody>
          <a:bodyPr/>
          <a:lstStyle/>
          <a:p>
            <a:r>
              <a:rPr lang="en-US" sz="1800" dirty="0">
                <a:effectLst/>
                <a:latin typeface="Century Schoolbook" panose="02040604050505020304" pitchFamily="18" charset="0"/>
                <a:ea typeface="Aptos" panose="020B0004020202020204" pitchFamily="34" charset="0"/>
              </a:rPr>
              <a:t>Unrefrigerated Milk Temperature and Spoilage Over Time</a:t>
            </a:r>
          </a:p>
          <a:p>
            <a:pPr marL="137160" indent="0">
              <a:buNone/>
            </a:pPr>
            <a:endParaRPr lang="en-US" sz="1800" dirty="0">
              <a:effectLst/>
              <a:latin typeface="Century Schoolbook" panose="02040604050505020304" pitchFamily="18" charset="0"/>
              <a:ea typeface="Aptos" panose="020B0004020202020204" pitchFamily="34" charset="0"/>
            </a:endParaRPr>
          </a:p>
          <a:p>
            <a:endParaRPr lang="en-US" dirty="0"/>
          </a:p>
        </p:txBody>
      </p:sp>
      <p:pic>
        <p:nvPicPr>
          <p:cNvPr id="5" name="Picture 4" descr="A graph with red lines and a dotted line&#10;&#10;Description automatically generated">
            <a:extLst>
              <a:ext uri="{FF2B5EF4-FFF2-40B4-BE49-F238E27FC236}">
                <a16:creationId xmlns:a16="http://schemas.microsoft.com/office/drawing/2014/main" id="{28251644-6268-B719-0294-FCD8ECB68647}"/>
              </a:ext>
            </a:extLst>
          </p:cNvPr>
          <p:cNvPicPr>
            <a:picLocks noChangeAspect="1"/>
          </p:cNvPicPr>
          <p:nvPr/>
        </p:nvPicPr>
        <p:blipFill>
          <a:blip r:embed="rId2"/>
          <a:stretch>
            <a:fillRect/>
          </a:stretch>
        </p:blipFill>
        <p:spPr>
          <a:xfrm>
            <a:off x="259593" y="2483472"/>
            <a:ext cx="11005427" cy="3588144"/>
          </a:xfrm>
          <a:prstGeom prst="rect">
            <a:avLst/>
          </a:prstGeom>
        </p:spPr>
      </p:pic>
    </p:spTree>
    <p:extLst>
      <p:ext uri="{BB962C8B-B14F-4D97-AF65-F5344CB8AC3E}">
        <p14:creationId xmlns:p14="http://schemas.microsoft.com/office/powerpoint/2010/main" val="2727313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DC1A4-3D18-5D9B-9529-05B277BFE5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5A0185-87B9-011B-0265-E1102BCE3F36}"/>
              </a:ext>
            </a:extLst>
          </p:cNvPr>
          <p:cNvSpPr>
            <a:spLocks noGrp="1"/>
          </p:cNvSpPr>
          <p:nvPr>
            <p:ph type="title"/>
          </p:nvPr>
        </p:nvSpPr>
        <p:spPr/>
        <p:txBody>
          <a:bodyPr/>
          <a:lstStyle/>
          <a:p>
            <a:r>
              <a:rPr lang="en-US" b="1" dirty="0"/>
              <a:t>Results</a:t>
            </a:r>
          </a:p>
        </p:txBody>
      </p:sp>
      <p:sp>
        <p:nvSpPr>
          <p:cNvPr id="3" name="Text Placeholder 2">
            <a:extLst>
              <a:ext uri="{FF2B5EF4-FFF2-40B4-BE49-F238E27FC236}">
                <a16:creationId xmlns:a16="http://schemas.microsoft.com/office/drawing/2014/main" id="{C5AB44C0-9156-2348-B2B2-118659DB6291}"/>
              </a:ext>
            </a:extLst>
          </p:cNvPr>
          <p:cNvSpPr>
            <a:spLocks noGrp="1"/>
          </p:cNvSpPr>
          <p:nvPr>
            <p:ph type="body" idx="1"/>
          </p:nvPr>
        </p:nvSpPr>
        <p:spPr>
          <a:xfrm>
            <a:off x="356135" y="1617044"/>
            <a:ext cx="10703291" cy="5062889"/>
          </a:xfrm>
        </p:spPr>
        <p:txBody>
          <a:bodyPr>
            <a:normAutofit fontScale="62500" lnSpcReduction="20000"/>
          </a:bodyPr>
          <a:lstStyle/>
          <a:p>
            <a:pPr marL="342900" marR="0" lvl="0" indent="-342900">
              <a:lnSpc>
                <a:spcPct val="120000"/>
              </a:lnSpc>
              <a:spcAft>
                <a:spcPts val="800"/>
              </a:spcAft>
              <a:buFont typeface="+mj-lt"/>
              <a:buAutoNum type="arabicPeriod"/>
              <a:tabLst>
                <a:tab pos="457200" algn="l"/>
              </a:tabLst>
            </a:pPr>
            <a:r>
              <a:rPr lang="en-US" sz="1700" kern="100" dirty="0">
                <a:effectLst/>
                <a:latin typeface="Century Schoolbook" panose="02040604050505020304" pitchFamily="18" charset="0"/>
                <a:ea typeface="Aptos" panose="020B0004020202020204" pitchFamily="34" charset="0"/>
                <a:cs typeface="Times New Roman" panose="02020603050405020304" pitchFamily="18" charset="0"/>
              </a:rPr>
              <a:t>Unrefrigerated Milk:</a:t>
            </a:r>
          </a:p>
          <a:p>
            <a:pPr marL="742950" marR="0" lvl="1" indent="-285750">
              <a:lnSpc>
                <a:spcPct val="120000"/>
              </a:lnSpc>
              <a:spcAft>
                <a:spcPts val="800"/>
              </a:spcAft>
              <a:buSzPts val="1000"/>
              <a:buFont typeface="Courier New" panose="02070309020205020404" pitchFamily="49" charset="0"/>
              <a:buChar char="o"/>
              <a:tabLst>
                <a:tab pos="914400" algn="l"/>
              </a:tabLst>
            </a:pPr>
            <a:r>
              <a:rPr lang="en-US" sz="1700" kern="100" dirty="0">
                <a:effectLst/>
                <a:latin typeface="Century Schoolbook" panose="02040604050505020304" pitchFamily="18" charset="0"/>
                <a:ea typeface="Aptos" panose="020B0004020202020204" pitchFamily="34" charset="0"/>
                <a:cs typeface="Times New Roman" panose="02020603050405020304" pitchFamily="18" charset="0"/>
              </a:rPr>
              <a:t>The data shows that milk stored at room temperature began to exhibit signs of spoilage within approximately one to two days, transitioning from “Fresh” to “Slightly Sour” and then becoming “Noticeably Sour.”</a:t>
            </a:r>
          </a:p>
          <a:p>
            <a:pPr marL="742950" marR="0" lvl="1" indent="-285750">
              <a:lnSpc>
                <a:spcPct val="120000"/>
              </a:lnSpc>
              <a:spcAft>
                <a:spcPts val="800"/>
              </a:spcAft>
              <a:buSzPts val="1000"/>
              <a:buFont typeface="Courier New" panose="02070309020205020404" pitchFamily="49" charset="0"/>
              <a:buChar char="o"/>
              <a:tabLst>
                <a:tab pos="914400" algn="l"/>
              </a:tabLst>
            </a:pPr>
            <a:r>
              <a:rPr lang="en-US" sz="1700" kern="100" dirty="0">
                <a:effectLst/>
                <a:latin typeface="Century Schoolbook" panose="02040604050505020304" pitchFamily="18" charset="0"/>
                <a:ea typeface="Aptos" panose="020B0004020202020204" pitchFamily="34" charset="0"/>
                <a:cs typeface="Times New Roman" panose="02020603050405020304" pitchFamily="18" charset="0"/>
              </a:rPr>
              <a:t>By December 3rd, the unrefrigerated milk had reached a clearly “Sour/Spoiled” state, as confirmed by both smell tests and visual evidence (images showing curdling or discoloration).</a:t>
            </a:r>
          </a:p>
          <a:p>
            <a:pPr marL="742950" marR="0" lvl="1" indent="-285750">
              <a:lnSpc>
                <a:spcPct val="120000"/>
              </a:lnSpc>
              <a:spcAft>
                <a:spcPts val="800"/>
              </a:spcAft>
              <a:buSzPts val="1000"/>
              <a:buFont typeface="Courier New" panose="02070309020205020404" pitchFamily="49" charset="0"/>
              <a:buChar char="o"/>
              <a:tabLst>
                <a:tab pos="914400" algn="l"/>
              </a:tabLst>
            </a:pPr>
            <a:r>
              <a:rPr lang="en-US" sz="1700" kern="100" dirty="0">
                <a:effectLst/>
                <a:latin typeface="Century Schoolbook" panose="02040604050505020304" pitchFamily="18" charset="0"/>
                <a:ea typeface="Aptos" panose="020B0004020202020204" pitchFamily="34" charset="0"/>
                <a:cs typeface="Times New Roman" panose="02020603050405020304" pitchFamily="18" charset="0"/>
              </a:rPr>
              <a:t>The relatively high temperature (~68°F) accelerated bacterial growth and fermentation processes which led to rapid spoiling process.</a:t>
            </a:r>
          </a:p>
          <a:p>
            <a:pPr marL="342900" marR="0" lvl="0" indent="-342900">
              <a:lnSpc>
                <a:spcPct val="120000"/>
              </a:lnSpc>
              <a:spcAft>
                <a:spcPts val="800"/>
              </a:spcAft>
              <a:buFont typeface="+mj-lt"/>
              <a:buAutoNum type="arabicPeriod"/>
              <a:tabLst>
                <a:tab pos="457200" algn="l"/>
              </a:tabLst>
            </a:pPr>
            <a:r>
              <a:rPr lang="en-US" sz="1700" kern="100" dirty="0">
                <a:effectLst/>
                <a:latin typeface="Century Schoolbook" panose="02040604050505020304" pitchFamily="18" charset="0"/>
                <a:ea typeface="Aptos" panose="020B0004020202020204" pitchFamily="34" charset="0"/>
                <a:cs typeface="Times New Roman" panose="02020603050405020304" pitchFamily="18" charset="0"/>
              </a:rPr>
              <a:t>Refrigerated Milk:</a:t>
            </a:r>
          </a:p>
          <a:p>
            <a:pPr marL="742950" marR="0" lvl="1" indent="-285750">
              <a:lnSpc>
                <a:spcPct val="120000"/>
              </a:lnSpc>
              <a:spcAft>
                <a:spcPts val="800"/>
              </a:spcAft>
              <a:buSzPts val="1000"/>
              <a:buFont typeface="Courier New" panose="02070309020205020404" pitchFamily="49" charset="0"/>
              <a:buChar char="o"/>
              <a:tabLst>
                <a:tab pos="914400" algn="l"/>
              </a:tabLst>
            </a:pPr>
            <a:r>
              <a:rPr lang="en-US" sz="1700" kern="100" dirty="0">
                <a:effectLst/>
                <a:latin typeface="Century Schoolbook" panose="02040604050505020304" pitchFamily="18" charset="0"/>
                <a:ea typeface="Aptos" panose="020B0004020202020204" pitchFamily="34" charset="0"/>
                <a:cs typeface="Times New Roman" panose="02020603050405020304" pitchFamily="18" charset="0"/>
              </a:rPr>
              <a:t>The refrigerated milk’s temperature remained around 38°F, significantly slowing bacterial growth.</a:t>
            </a:r>
          </a:p>
          <a:p>
            <a:pPr marL="742950" marR="0" lvl="1" indent="-285750">
              <a:lnSpc>
                <a:spcPct val="120000"/>
              </a:lnSpc>
              <a:spcAft>
                <a:spcPts val="800"/>
              </a:spcAft>
              <a:buSzPts val="1000"/>
              <a:buFont typeface="Courier New" panose="02070309020205020404" pitchFamily="49" charset="0"/>
              <a:buChar char="o"/>
              <a:tabLst>
                <a:tab pos="914400" algn="l"/>
              </a:tabLst>
            </a:pPr>
            <a:r>
              <a:rPr lang="en-US" sz="1700" kern="100" dirty="0">
                <a:effectLst/>
                <a:latin typeface="Century Schoolbook" panose="02040604050505020304" pitchFamily="18" charset="0"/>
                <a:ea typeface="Aptos" panose="020B0004020202020204" pitchFamily="34" charset="0"/>
                <a:cs typeface="Times New Roman" panose="02020603050405020304" pitchFamily="18" charset="0"/>
              </a:rPr>
              <a:t>Over the same time period, the refrigerated sample remained “Fresh” for most of the observation window, with only a very slight sourness developing after six days.</a:t>
            </a:r>
          </a:p>
          <a:p>
            <a:pPr marL="742950" marR="0" lvl="1" indent="-285750">
              <a:lnSpc>
                <a:spcPct val="120000"/>
              </a:lnSpc>
              <a:spcAft>
                <a:spcPts val="800"/>
              </a:spcAft>
              <a:buSzPts val="1000"/>
              <a:buFont typeface="Courier New" panose="02070309020205020404" pitchFamily="49" charset="0"/>
              <a:buChar char="o"/>
              <a:tabLst>
                <a:tab pos="914400" algn="l"/>
              </a:tabLst>
            </a:pPr>
            <a:r>
              <a:rPr lang="en-US" sz="1700" kern="100" dirty="0">
                <a:effectLst/>
                <a:latin typeface="Century Schoolbook" panose="02040604050505020304" pitchFamily="18" charset="0"/>
                <a:ea typeface="Aptos" panose="020B0004020202020204" pitchFamily="34" charset="0"/>
                <a:cs typeface="Times New Roman" panose="02020603050405020304" pitchFamily="18" charset="0"/>
              </a:rPr>
              <a:t>This difference in the spoilage rate underscores the importance of proper refrigeration.</a:t>
            </a:r>
          </a:p>
          <a:p>
            <a:pPr marL="0" marR="0">
              <a:lnSpc>
                <a:spcPct val="120000"/>
              </a:lnSpc>
              <a:spcAft>
                <a:spcPts val="800"/>
              </a:spcAft>
            </a:pPr>
            <a:r>
              <a:rPr lang="en-US" sz="1700" kern="100" dirty="0">
                <a:effectLst/>
                <a:latin typeface="Century Schoolbook" panose="02040604050505020304" pitchFamily="18" charset="0"/>
                <a:ea typeface="Aptos" panose="020B0004020202020204" pitchFamily="34" charset="0"/>
                <a:cs typeface="Times New Roman" panose="02020603050405020304" pitchFamily="18" charset="0"/>
              </a:rPr>
              <a:t>Key Observations:</a:t>
            </a:r>
          </a:p>
          <a:p>
            <a:pPr marL="800100" lvl="1">
              <a:lnSpc>
                <a:spcPct val="120000"/>
              </a:lnSpc>
              <a:spcAft>
                <a:spcPts val="800"/>
              </a:spcAft>
              <a:buSzPts val="1000"/>
              <a:buFont typeface="Symbol" panose="05050102010706020507" pitchFamily="18" charset="2"/>
              <a:buChar char=""/>
              <a:tabLst>
                <a:tab pos="457200" algn="l"/>
              </a:tabLst>
            </a:pPr>
            <a:r>
              <a:rPr lang="en-US" sz="1700" kern="100" dirty="0">
                <a:effectLst/>
                <a:latin typeface="Century Schoolbook" panose="02040604050505020304" pitchFamily="18" charset="0"/>
                <a:ea typeface="Aptos" panose="020B0004020202020204" pitchFamily="34" charset="0"/>
                <a:cs typeface="Times New Roman" panose="02020603050405020304" pitchFamily="18" charset="0"/>
              </a:rPr>
              <a:t>Higher storage temperatures strongly link with faster spoilage.</a:t>
            </a:r>
          </a:p>
          <a:p>
            <a:pPr marL="800100" lvl="1">
              <a:lnSpc>
                <a:spcPct val="120000"/>
              </a:lnSpc>
              <a:spcAft>
                <a:spcPts val="800"/>
              </a:spcAft>
              <a:buSzPts val="1000"/>
              <a:buFont typeface="Symbol" panose="05050102010706020507" pitchFamily="18" charset="2"/>
              <a:buChar char=""/>
              <a:tabLst>
                <a:tab pos="457200" algn="l"/>
              </a:tabLst>
            </a:pPr>
            <a:r>
              <a:rPr lang="en-US" sz="1700" kern="100" dirty="0">
                <a:effectLst/>
                <a:latin typeface="Century Schoolbook" panose="02040604050505020304" pitchFamily="18" charset="0"/>
                <a:ea typeface="Aptos" panose="020B0004020202020204" pitchFamily="34" charset="0"/>
                <a:cs typeface="Times New Roman" panose="02020603050405020304" pitchFamily="18" charset="0"/>
              </a:rPr>
              <a:t>Milk at proper refrigeration temperatures stays fresher for longer, delaying both sensory (smell-based) and visual signs of spoilage.</a:t>
            </a:r>
          </a:p>
          <a:p>
            <a:pPr marL="800100" lvl="1">
              <a:lnSpc>
                <a:spcPct val="120000"/>
              </a:lnSpc>
              <a:spcAft>
                <a:spcPts val="800"/>
              </a:spcAft>
              <a:buSzPts val="1000"/>
              <a:buFont typeface="Symbol" panose="05050102010706020507" pitchFamily="18" charset="2"/>
              <a:buChar char=""/>
              <a:tabLst>
                <a:tab pos="457200" algn="l"/>
              </a:tabLst>
            </a:pPr>
            <a:r>
              <a:rPr lang="en-US" sz="1700" kern="100" dirty="0">
                <a:effectLst/>
                <a:latin typeface="Century Schoolbook" panose="02040604050505020304" pitchFamily="18" charset="0"/>
                <a:ea typeface="Aptos" panose="020B0004020202020204" pitchFamily="34" charset="0"/>
                <a:cs typeface="Times New Roman" panose="02020603050405020304" pitchFamily="18" charset="0"/>
              </a:rPr>
              <a:t>The spoilage date (December 3rd) for the unrefrigerated milk provides a clear benchmark for how quickly milk can degrade without temperature control.</a:t>
            </a:r>
          </a:p>
          <a:p>
            <a:endParaRPr lang="en-US" dirty="0"/>
          </a:p>
        </p:txBody>
      </p:sp>
    </p:spTree>
    <p:extLst>
      <p:ext uri="{BB962C8B-B14F-4D97-AF65-F5344CB8AC3E}">
        <p14:creationId xmlns:p14="http://schemas.microsoft.com/office/powerpoint/2010/main" val="2571136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181FEA-720B-20F4-74DB-01DA605B05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2BFEE0-160F-AF12-2F47-9834F615EDD2}"/>
              </a:ext>
            </a:extLst>
          </p:cNvPr>
          <p:cNvSpPr>
            <a:spLocks noGrp="1"/>
          </p:cNvSpPr>
          <p:nvPr>
            <p:ph type="title"/>
          </p:nvPr>
        </p:nvSpPr>
        <p:spPr/>
        <p:txBody>
          <a:bodyPr/>
          <a:lstStyle/>
          <a:p>
            <a:r>
              <a:rPr lang="en-US" b="1" dirty="0"/>
              <a:t>Summary</a:t>
            </a:r>
          </a:p>
        </p:txBody>
      </p:sp>
      <p:sp>
        <p:nvSpPr>
          <p:cNvPr id="3" name="Text Placeholder 2">
            <a:extLst>
              <a:ext uri="{FF2B5EF4-FFF2-40B4-BE49-F238E27FC236}">
                <a16:creationId xmlns:a16="http://schemas.microsoft.com/office/drawing/2014/main" id="{E837C907-606A-10CB-0D3F-E8493FB62C24}"/>
              </a:ext>
            </a:extLst>
          </p:cNvPr>
          <p:cNvSpPr>
            <a:spLocks noGrp="1"/>
          </p:cNvSpPr>
          <p:nvPr>
            <p:ph type="body" idx="1"/>
          </p:nvPr>
        </p:nvSpPr>
        <p:spPr/>
        <p:txBody>
          <a:bodyPr/>
          <a:lstStyle/>
          <a:p>
            <a:pPr marL="0" marR="0">
              <a:lnSpc>
                <a:spcPct val="107000"/>
              </a:lnSpc>
              <a:spcAft>
                <a:spcPts val="800"/>
              </a:spcAft>
            </a:pPr>
            <a:r>
              <a:rPr lang="en-US" sz="1600" kern="100" dirty="0">
                <a:effectLst/>
                <a:latin typeface="Century Schoolbook" panose="02040604050505020304" pitchFamily="18" charset="0"/>
                <a:ea typeface="Aptos" panose="020B0004020202020204" pitchFamily="34" charset="0"/>
                <a:cs typeface="Times New Roman" panose="02020603050405020304" pitchFamily="18" charset="0"/>
              </a:rPr>
              <a:t>This experiment demonstrates the direct impact of temperature on milk spoilage. The unrefrigerated milk, maintained at approximately 68°F, transitioned from fresh to spoiled within three days which illustrates a rapid decline in quality. In contrast, the refrigerated milk remained fresh much longer under stable, cold conditions (around 38°F), showing significantly delayed spoilage onset.</a:t>
            </a:r>
          </a:p>
          <a:p>
            <a:pPr marL="0" marR="0">
              <a:lnSpc>
                <a:spcPct val="107000"/>
              </a:lnSpc>
              <a:spcAft>
                <a:spcPts val="800"/>
              </a:spcAft>
            </a:pPr>
            <a:r>
              <a:rPr lang="en-US" sz="1600" kern="100" dirty="0">
                <a:effectLst/>
                <a:latin typeface="Century Schoolbook" panose="02040604050505020304" pitchFamily="18" charset="0"/>
                <a:ea typeface="Aptos" panose="020B0004020202020204" pitchFamily="34" charset="0"/>
                <a:cs typeface="Times New Roman" panose="02020603050405020304" pitchFamily="18" charset="0"/>
              </a:rPr>
              <a:t>These findings support standard food safety guidelines which highlight maintaining proper refrigeration is vital to extending the shelf life of dairy products. The combination of quantitative (temperature logs, smell scores) and qualitative (visual inspection, descriptive smell tests) approaches offers a comprehensive understanding of spoilage dynamics in different environmental conditions.</a:t>
            </a:r>
          </a:p>
          <a:p>
            <a:endParaRPr lang="en-US" dirty="0"/>
          </a:p>
        </p:txBody>
      </p:sp>
    </p:spTree>
    <p:extLst>
      <p:ext uri="{BB962C8B-B14F-4D97-AF65-F5344CB8AC3E}">
        <p14:creationId xmlns:p14="http://schemas.microsoft.com/office/powerpoint/2010/main" val="1023816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0CAE-6560-450D-F965-BAD075201544}"/>
              </a:ext>
            </a:extLst>
          </p:cNvPr>
          <p:cNvSpPr>
            <a:spLocks noGrp="1"/>
          </p:cNvSpPr>
          <p:nvPr>
            <p:ph type="ctrTitle"/>
          </p:nvPr>
        </p:nvSpPr>
        <p:spPr>
          <a:xfrm>
            <a:off x="1261872" y="758952"/>
            <a:ext cx="9418320" cy="3017520"/>
          </a:xfrm>
        </p:spPr>
        <p:txBody>
          <a:bodyPr/>
          <a:lstStyle/>
          <a:p>
            <a:pPr algn="ctr"/>
            <a:r>
              <a:rPr lang="en-US" dirty="0"/>
              <a:t>Thanks!</a:t>
            </a:r>
          </a:p>
        </p:txBody>
      </p:sp>
      <p:sp>
        <p:nvSpPr>
          <p:cNvPr id="3" name="Text Placeholder 2">
            <a:extLst>
              <a:ext uri="{FF2B5EF4-FFF2-40B4-BE49-F238E27FC236}">
                <a16:creationId xmlns:a16="http://schemas.microsoft.com/office/drawing/2014/main" id="{770F64CF-EBC2-AFD9-37FC-634E2207DD1D}"/>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25766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BD16-AFEF-6DF0-57B6-3620DDFCD26C}"/>
              </a:ext>
            </a:extLst>
          </p:cNvPr>
          <p:cNvSpPr>
            <a:spLocks noGrp="1"/>
          </p:cNvSpPr>
          <p:nvPr>
            <p:ph type="title"/>
          </p:nvPr>
        </p:nvSpPr>
        <p:spPr/>
        <p:txBody>
          <a:bodyPr/>
          <a:lstStyle/>
          <a:p>
            <a:r>
              <a:rPr lang="en-US" b="1" dirty="0"/>
              <a:t>Introduction</a:t>
            </a:r>
          </a:p>
        </p:txBody>
      </p:sp>
      <p:sp>
        <p:nvSpPr>
          <p:cNvPr id="3" name="Text Placeholder 2">
            <a:extLst>
              <a:ext uri="{FF2B5EF4-FFF2-40B4-BE49-F238E27FC236}">
                <a16:creationId xmlns:a16="http://schemas.microsoft.com/office/drawing/2014/main" id="{D2AC44C5-D824-7D96-9EDE-8AA1C05668C1}"/>
              </a:ext>
            </a:extLst>
          </p:cNvPr>
          <p:cNvSpPr>
            <a:spLocks noGrp="1"/>
          </p:cNvSpPr>
          <p:nvPr>
            <p:ph type="body" idx="1"/>
          </p:nvPr>
        </p:nvSpPr>
        <p:spPr/>
        <p:txBody>
          <a:bodyPr/>
          <a:lstStyle/>
          <a:p>
            <a:pPr>
              <a:buFont typeface="Arial" panose="020B0604020202020204" pitchFamily="34" charset="0"/>
              <a:buChar char="•"/>
            </a:pPr>
            <a:r>
              <a:rPr lang="en-US" b="1" dirty="0"/>
              <a:t>Background</a:t>
            </a:r>
            <a:r>
              <a:rPr lang="en-US" dirty="0"/>
              <a:t>:</a:t>
            </a:r>
          </a:p>
          <a:p>
            <a:pPr marL="742950" lvl="1" indent="-285750">
              <a:buFont typeface="Arial" panose="020B0604020202020204" pitchFamily="34" charset="0"/>
              <a:buChar char="•"/>
            </a:pPr>
            <a:r>
              <a:rPr lang="en-US" dirty="0"/>
              <a:t>Milk is a perishable product that requires proper storage to prevent spoilage.</a:t>
            </a:r>
          </a:p>
          <a:p>
            <a:pPr marL="742950" lvl="1" indent="-285750">
              <a:buFont typeface="Arial" panose="020B0604020202020204" pitchFamily="34" charset="0"/>
              <a:buChar char="•"/>
            </a:pPr>
            <a:r>
              <a:rPr lang="en-US" dirty="0"/>
              <a:t>Understanding the impact of temperature on milk spoilage can guide storage practices and reduce waste.</a:t>
            </a:r>
          </a:p>
          <a:p>
            <a:pPr>
              <a:buFont typeface="Arial" panose="020B0604020202020204" pitchFamily="34" charset="0"/>
              <a:buChar char="•"/>
            </a:pPr>
            <a:r>
              <a:rPr lang="en-US" b="1" dirty="0"/>
              <a:t>Context</a:t>
            </a:r>
            <a:r>
              <a:rPr lang="en-US" dirty="0"/>
              <a:t>:</a:t>
            </a:r>
          </a:p>
          <a:p>
            <a:pPr marL="742950" lvl="1" indent="-285750">
              <a:buFont typeface="Arial" panose="020B0604020202020204" pitchFamily="34" charset="0"/>
              <a:buChar char="•"/>
            </a:pPr>
            <a:r>
              <a:rPr lang="en-US" dirty="0"/>
              <a:t>This experiment simulates two common storage conditions, refrigerated and room temperature, to analyze spoilage progression.</a:t>
            </a:r>
          </a:p>
          <a:p>
            <a:pPr>
              <a:buFont typeface="Arial" panose="020B0604020202020204" pitchFamily="34" charset="0"/>
              <a:buChar char="•"/>
            </a:pPr>
            <a:r>
              <a:rPr lang="en-US" b="1" dirty="0"/>
              <a:t>Importance</a:t>
            </a:r>
            <a:r>
              <a:rPr lang="en-US" dirty="0"/>
              <a:t>:</a:t>
            </a:r>
          </a:p>
          <a:p>
            <a:pPr marL="742950" lvl="1" indent="-285750">
              <a:buFont typeface="Arial" panose="020B0604020202020204" pitchFamily="34" charset="0"/>
              <a:buChar char="•"/>
            </a:pPr>
            <a:r>
              <a:rPr lang="en-US" dirty="0"/>
              <a:t>Insights from this study can inform consumer behavior, optimize storage conditions, and enhance food safety.</a:t>
            </a:r>
          </a:p>
        </p:txBody>
      </p:sp>
    </p:spTree>
    <p:extLst>
      <p:ext uri="{BB962C8B-B14F-4D97-AF65-F5344CB8AC3E}">
        <p14:creationId xmlns:p14="http://schemas.microsoft.com/office/powerpoint/2010/main" val="1843685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815F-AEDF-D1AF-8D99-F75C5DB690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C870CD-8BC8-6B7E-95DD-BCD8407DF97E}"/>
              </a:ext>
            </a:extLst>
          </p:cNvPr>
          <p:cNvSpPr>
            <a:spLocks noGrp="1"/>
          </p:cNvSpPr>
          <p:nvPr>
            <p:ph type="title"/>
          </p:nvPr>
        </p:nvSpPr>
        <p:spPr/>
        <p:txBody>
          <a:bodyPr/>
          <a:lstStyle/>
          <a:p>
            <a:r>
              <a:rPr lang="en-US" b="1" dirty="0"/>
              <a:t>Objective</a:t>
            </a:r>
          </a:p>
        </p:txBody>
      </p:sp>
      <p:sp>
        <p:nvSpPr>
          <p:cNvPr id="3" name="Text Placeholder 2">
            <a:extLst>
              <a:ext uri="{FF2B5EF4-FFF2-40B4-BE49-F238E27FC236}">
                <a16:creationId xmlns:a16="http://schemas.microsoft.com/office/drawing/2014/main" id="{54EF7F7D-8AB5-987D-7E57-92DC5050E94C}"/>
              </a:ext>
            </a:extLst>
          </p:cNvPr>
          <p:cNvSpPr>
            <a:spLocks noGrp="1"/>
          </p:cNvSpPr>
          <p:nvPr>
            <p:ph type="body" idx="1"/>
          </p:nvPr>
        </p:nvSpPr>
        <p:spPr/>
        <p:txBody>
          <a:bodyPr/>
          <a:lstStyle/>
          <a:p>
            <a:r>
              <a:rPr lang="en-US" b="1" dirty="0"/>
              <a:t>Purpose</a:t>
            </a:r>
            <a:r>
              <a:rPr lang="en-US" dirty="0"/>
              <a:t>:</a:t>
            </a:r>
          </a:p>
          <a:p>
            <a:pPr lvl="1"/>
            <a:r>
              <a:rPr lang="en-US" dirty="0"/>
              <a:t>To evaluate how temperature influences the spoilage of milk over </a:t>
            </a:r>
            <a:r>
              <a:rPr lang="en-US" dirty="0" err="1"/>
              <a:t>time.Key</a:t>
            </a:r>
            <a:r>
              <a:rPr lang="en-US" dirty="0"/>
              <a:t> </a:t>
            </a:r>
          </a:p>
          <a:p>
            <a:r>
              <a:rPr lang="en-US" b="1" dirty="0"/>
              <a:t>Questions:</a:t>
            </a:r>
          </a:p>
          <a:p>
            <a:pPr lvl="1"/>
            <a:r>
              <a:rPr lang="en-US" dirty="0"/>
              <a:t>How does temperature vary in refrigerated and unrefrigerated conditions over time?</a:t>
            </a:r>
          </a:p>
          <a:p>
            <a:pPr lvl="1"/>
            <a:r>
              <a:rPr lang="en-US" dirty="0"/>
              <a:t>How does spoilage progression differ between the two storage setups?</a:t>
            </a:r>
          </a:p>
        </p:txBody>
      </p:sp>
    </p:spTree>
    <p:extLst>
      <p:ext uri="{BB962C8B-B14F-4D97-AF65-F5344CB8AC3E}">
        <p14:creationId xmlns:p14="http://schemas.microsoft.com/office/powerpoint/2010/main" val="985705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063EF-F147-D90B-FB08-E1DA80F0CE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14B3FC-7AA0-69FB-0D33-EF294654AEFF}"/>
              </a:ext>
            </a:extLst>
          </p:cNvPr>
          <p:cNvSpPr>
            <a:spLocks noGrp="1"/>
          </p:cNvSpPr>
          <p:nvPr>
            <p:ph type="title"/>
          </p:nvPr>
        </p:nvSpPr>
        <p:spPr/>
        <p:txBody>
          <a:bodyPr/>
          <a:lstStyle/>
          <a:p>
            <a:r>
              <a:rPr lang="en-US" b="1" dirty="0"/>
              <a:t>Experimental Setup</a:t>
            </a:r>
          </a:p>
        </p:txBody>
      </p:sp>
      <p:sp>
        <p:nvSpPr>
          <p:cNvPr id="3" name="Text Placeholder 2">
            <a:extLst>
              <a:ext uri="{FF2B5EF4-FFF2-40B4-BE49-F238E27FC236}">
                <a16:creationId xmlns:a16="http://schemas.microsoft.com/office/drawing/2014/main" id="{53B84414-68BF-CAE7-01B2-CC3DD11093C8}"/>
              </a:ext>
            </a:extLst>
          </p:cNvPr>
          <p:cNvSpPr>
            <a:spLocks noGrp="1"/>
          </p:cNvSpPr>
          <p:nvPr>
            <p:ph type="body" idx="1"/>
          </p:nvPr>
        </p:nvSpPr>
        <p:spPr/>
        <p:txBody>
          <a:bodyPr/>
          <a:lstStyle/>
          <a:p>
            <a:pPr rtl="0" fontAlgn="base">
              <a:spcBef>
                <a:spcPts val="1200"/>
              </a:spcBef>
              <a:buFont typeface="Arial" panose="020B0604020202020204" pitchFamily="34" charset="0"/>
              <a:buChar char="•"/>
            </a:pPr>
            <a:r>
              <a:rPr lang="en-US" sz="1800" b="1" i="0" u="none" strike="noStrike" dirty="0">
                <a:solidFill>
                  <a:srgbClr val="000000"/>
                </a:solidFill>
                <a:effectLst/>
                <a:latin typeface="Century Schoolbook" panose="02040604050505020304" pitchFamily="18" charset="0"/>
                <a:cs typeface="Times New Roman" panose="02020603050405020304" pitchFamily="18" charset="0"/>
              </a:rPr>
              <a:t>Setups:</a:t>
            </a:r>
            <a:r>
              <a:rPr lang="en-US" sz="1800" b="0" i="0" u="none" strike="noStrike" dirty="0">
                <a:solidFill>
                  <a:srgbClr val="000000"/>
                </a:solidFill>
                <a:effectLst/>
                <a:latin typeface="Century Schoolbook" panose="02040604050505020304" pitchFamily="18" charset="0"/>
                <a:cs typeface="Times New Roman" panose="02020603050405020304" pitchFamily="18" charset="0"/>
              </a:rPr>
              <a:t> One Milk stored in a refrigerator and another Milk stored at room temperature.</a:t>
            </a:r>
          </a:p>
          <a:p>
            <a:pPr rtl="0" fontAlgn="base">
              <a:buFont typeface="Arial" panose="020B0604020202020204" pitchFamily="34" charset="0"/>
              <a:buChar char="•"/>
            </a:pPr>
            <a:r>
              <a:rPr lang="en-US" sz="1800" b="1" i="0" u="none" strike="noStrike" dirty="0">
                <a:solidFill>
                  <a:srgbClr val="000000"/>
                </a:solidFill>
                <a:effectLst/>
                <a:latin typeface="Century Schoolbook" panose="02040604050505020304" pitchFamily="18" charset="0"/>
                <a:cs typeface="Times New Roman" panose="02020603050405020304" pitchFamily="18" charset="0"/>
              </a:rPr>
              <a:t>Hardware: </a:t>
            </a:r>
            <a:r>
              <a:rPr lang="en-US" sz="1800" b="0" i="0" u="none" strike="noStrike" dirty="0">
                <a:solidFill>
                  <a:srgbClr val="000000"/>
                </a:solidFill>
                <a:effectLst/>
                <a:latin typeface="Century Schoolbook" panose="02040604050505020304" pitchFamily="18" charset="0"/>
                <a:cs typeface="Times New Roman" panose="02020603050405020304" pitchFamily="18" charset="0"/>
              </a:rPr>
              <a:t>Raspberry Pi, ESP32, Temperature Sensor and Camera.</a:t>
            </a:r>
          </a:p>
          <a:p>
            <a:pPr rtl="0" fontAlgn="base">
              <a:buFont typeface="Arial" panose="020B0604020202020204" pitchFamily="34" charset="0"/>
              <a:buChar char="•"/>
            </a:pPr>
            <a:r>
              <a:rPr lang="en-US" sz="1800" b="1" i="0" u="none" strike="noStrike" dirty="0">
                <a:solidFill>
                  <a:srgbClr val="000000"/>
                </a:solidFill>
                <a:effectLst/>
                <a:latin typeface="Century Schoolbook" panose="02040604050505020304" pitchFamily="18" charset="0"/>
                <a:cs typeface="Times New Roman" panose="02020603050405020304" pitchFamily="18" charset="0"/>
              </a:rPr>
              <a:t>Software: </a:t>
            </a:r>
            <a:r>
              <a:rPr lang="en-US" sz="1800" b="0" i="0" u="none" strike="noStrike" dirty="0">
                <a:solidFill>
                  <a:srgbClr val="000000"/>
                </a:solidFill>
                <a:effectLst/>
                <a:latin typeface="Century Schoolbook" panose="02040604050505020304" pitchFamily="18" charset="0"/>
                <a:cs typeface="Times New Roman" panose="02020603050405020304" pitchFamily="18" charset="0"/>
              </a:rPr>
              <a:t>Python, C++, Arduino IDE</a:t>
            </a:r>
            <a:endParaRPr lang="en-US" sz="1800" b="1" i="0" u="none" strike="noStrike" dirty="0">
              <a:solidFill>
                <a:srgbClr val="000000"/>
              </a:solidFill>
              <a:effectLst/>
              <a:latin typeface="Century Schoolbook" panose="02040604050505020304" pitchFamily="18" charset="0"/>
              <a:cs typeface="Times New Roman" panose="02020603050405020304" pitchFamily="18" charset="0"/>
            </a:endParaRPr>
          </a:p>
          <a:p>
            <a:pPr rtl="0" fontAlgn="base">
              <a:spcAft>
                <a:spcPts val="1200"/>
              </a:spcAft>
              <a:buFont typeface="Arial" panose="020B0604020202020204" pitchFamily="34" charset="0"/>
              <a:buChar char="•"/>
            </a:pPr>
            <a:r>
              <a:rPr lang="en-US" sz="1800" b="1" i="0" u="none" strike="noStrike" dirty="0">
                <a:solidFill>
                  <a:srgbClr val="000000"/>
                </a:solidFill>
                <a:effectLst/>
                <a:latin typeface="Century Schoolbook" panose="02040604050505020304" pitchFamily="18" charset="0"/>
                <a:cs typeface="Times New Roman" panose="02020603050405020304" pitchFamily="18" charset="0"/>
              </a:rPr>
              <a:t>Additional Evaluation:</a:t>
            </a:r>
            <a:r>
              <a:rPr lang="en-US" sz="1800" b="0" i="0" u="none" strike="noStrike" dirty="0">
                <a:solidFill>
                  <a:srgbClr val="000000"/>
                </a:solidFill>
                <a:effectLst/>
                <a:latin typeface="Century Schoolbook" panose="02040604050505020304" pitchFamily="18" charset="0"/>
                <a:cs typeface="Times New Roman" panose="02020603050405020304" pitchFamily="18" charset="0"/>
              </a:rPr>
              <a:t> Smell both milk samples twice daily and record observations.</a:t>
            </a:r>
          </a:p>
          <a:p>
            <a:pPr rtl="0" fontAlgn="base">
              <a:spcAft>
                <a:spcPts val="1200"/>
              </a:spcAft>
              <a:buFont typeface="Arial" panose="020B0604020202020204" pitchFamily="34" charset="0"/>
              <a:buChar char="•"/>
            </a:pPr>
            <a:r>
              <a:rPr lang="en-US" sz="1800" b="1" i="0" u="none" strike="noStrike" dirty="0">
                <a:solidFill>
                  <a:srgbClr val="000000"/>
                </a:solidFill>
                <a:effectLst/>
                <a:latin typeface="Century Schoolbook" panose="02040604050505020304" pitchFamily="18" charset="0"/>
                <a:cs typeface="Times New Roman" panose="02020603050405020304" pitchFamily="18" charset="0"/>
              </a:rPr>
              <a:t>Timeframe:</a:t>
            </a:r>
            <a:r>
              <a:rPr lang="en-US" sz="1800" b="0" i="0" u="none" strike="noStrike" dirty="0">
                <a:solidFill>
                  <a:srgbClr val="000000"/>
                </a:solidFill>
                <a:effectLst/>
                <a:latin typeface="Century Schoolbook" panose="02040604050505020304" pitchFamily="18" charset="0"/>
                <a:cs typeface="Times New Roman" panose="02020603050405020304" pitchFamily="18" charset="0"/>
              </a:rPr>
              <a:t> 2 weeks.</a:t>
            </a:r>
          </a:p>
          <a:p>
            <a:pPr>
              <a:buFont typeface="Arial" panose="020B0604020202020204" pitchFamily="34" charset="0"/>
              <a:buChar char="•"/>
            </a:pPr>
            <a:r>
              <a:rPr lang="en-US" b="1" dirty="0"/>
              <a:t>Storage Conditions</a:t>
            </a:r>
            <a:r>
              <a:rPr lang="en-US" dirty="0"/>
              <a:t>:</a:t>
            </a:r>
          </a:p>
          <a:p>
            <a:pPr marL="742950" lvl="1" indent="-285750">
              <a:buFont typeface="Arial" panose="020B0604020202020204" pitchFamily="34" charset="0"/>
              <a:buChar char="•"/>
            </a:pPr>
            <a:r>
              <a:rPr lang="en-US" dirty="0"/>
              <a:t>Refrigerated Milk: Maintained at 38 – 40°F.</a:t>
            </a:r>
          </a:p>
          <a:p>
            <a:pPr marL="742950" lvl="1" indent="-285750">
              <a:buFont typeface="Arial" panose="020B0604020202020204" pitchFamily="34" charset="0"/>
              <a:buChar char="•"/>
            </a:pPr>
            <a:r>
              <a:rPr lang="en-US" dirty="0"/>
              <a:t>Unrefrigerated Milk: Exposed to room temperature 67 - 70°F.</a:t>
            </a:r>
          </a:p>
        </p:txBody>
      </p:sp>
    </p:spTree>
    <p:extLst>
      <p:ext uri="{BB962C8B-B14F-4D97-AF65-F5344CB8AC3E}">
        <p14:creationId xmlns:p14="http://schemas.microsoft.com/office/powerpoint/2010/main" val="349998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6DA2A-4401-9A1D-C803-03FA9B7344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6C013B-017F-BE8C-1ED9-C4D9A13657AA}"/>
              </a:ext>
            </a:extLst>
          </p:cNvPr>
          <p:cNvSpPr>
            <a:spLocks noGrp="1"/>
          </p:cNvSpPr>
          <p:nvPr>
            <p:ph type="title"/>
          </p:nvPr>
        </p:nvSpPr>
        <p:spPr/>
        <p:txBody>
          <a:bodyPr/>
          <a:lstStyle/>
          <a:p>
            <a:r>
              <a:rPr lang="en-US" b="1" dirty="0"/>
              <a:t>Hardware Setup</a:t>
            </a:r>
          </a:p>
        </p:txBody>
      </p:sp>
      <p:pic>
        <p:nvPicPr>
          <p:cNvPr id="9" name="Picture 8">
            <a:extLst>
              <a:ext uri="{FF2B5EF4-FFF2-40B4-BE49-F238E27FC236}">
                <a16:creationId xmlns:a16="http://schemas.microsoft.com/office/drawing/2014/main" id="{44B70482-73C5-39E3-6311-1724C31D95AE}"/>
              </a:ext>
            </a:extLst>
          </p:cNvPr>
          <p:cNvPicPr>
            <a:picLocks noChangeAspect="1"/>
          </p:cNvPicPr>
          <p:nvPr/>
        </p:nvPicPr>
        <p:blipFill>
          <a:blip r:embed="rId2"/>
          <a:stretch>
            <a:fillRect/>
          </a:stretch>
        </p:blipFill>
        <p:spPr>
          <a:xfrm>
            <a:off x="0" y="2193115"/>
            <a:ext cx="11219688" cy="3183441"/>
          </a:xfrm>
          <a:prstGeom prst="rect">
            <a:avLst/>
          </a:prstGeom>
        </p:spPr>
      </p:pic>
    </p:spTree>
    <p:extLst>
      <p:ext uri="{BB962C8B-B14F-4D97-AF65-F5344CB8AC3E}">
        <p14:creationId xmlns:p14="http://schemas.microsoft.com/office/powerpoint/2010/main" val="256449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C5261-9D55-EC39-E9A8-7361192731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0891B0-B4AB-B0A8-DE29-16609DC2F372}"/>
              </a:ext>
            </a:extLst>
          </p:cNvPr>
          <p:cNvSpPr>
            <a:spLocks noGrp="1"/>
          </p:cNvSpPr>
          <p:nvPr>
            <p:ph type="title"/>
          </p:nvPr>
        </p:nvSpPr>
        <p:spPr/>
        <p:txBody>
          <a:bodyPr/>
          <a:lstStyle/>
          <a:p>
            <a:r>
              <a:rPr lang="en-US" b="1" dirty="0"/>
              <a:t>Methodology</a:t>
            </a:r>
          </a:p>
        </p:txBody>
      </p:sp>
      <p:sp>
        <p:nvSpPr>
          <p:cNvPr id="3" name="Text Placeholder 2">
            <a:extLst>
              <a:ext uri="{FF2B5EF4-FFF2-40B4-BE49-F238E27FC236}">
                <a16:creationId xmlns:a16="http://schemas.microsoft.com/office/drawing/2014/main" id="{86BC697D-BDBA-F321-D225-3C0B30785980}"/>
              </a:ext>
            </a:extLst>
          </p:cNvPr>
          <p:cNvSpPr>
            <a:spLocks noGrp="1"/>
          </p:cNvSpPr>
          <p:nvPr>
            <p:ph type="body" idx="1"/>
          </p:nvPr>
        </p:nvSpPr>
        <p:spPr>
          <a:xfrm>
            <a:off x="694944" y="1691322"/>
            <a:ext cx="10149840" cy="4947222"/>
          </a:xfrm>
        </p:spPr>
        <p:txBody>
          <a:bodyPr>
            <a:noAutofit/>
          </a:bodyPr>
          <a:lstStyle/>
          <a:p>
            <a:r>
              <a:rPr lang="en-US" sz="1400" dirty="0"/>
              <a:t>Temperature Measurement Setup:</a:t>
            </a:r>
          </a:p>
          <a:p>
            <a:pPr lvl="1"/>
            <a:r>
              <a:rPr lang="en-US" sz="1400" dirty="0"/>
              <a:t>The unrefrigerated milk's temperature was monitored using a MYOSA BMP sensor connected to a MYOSA board, which was interfaced with a Raspberry Pi.</a:t>
            </a:r>
          </a:p>
          <a:p>
            <a:pPr lvl="1"/>
            <a:r>
              <a:rPr lang="en-US" sz="1400" dirty="0"/>
              <a:t>The BMP sensor measured temperature in both Fahrenheit (°F) and Celsius (°C).</a:t>
            </a:r>
          </a:p>
          <a:p>
            <a:pPr lvl="1"/>
            <a:r>
              <a:rPr lang="en-US" sz="1400" dirty="0"/>
              <a:t>Temperature data was recorded every five minutes by the Raspberry Pi and stored in an organized log file for later analysis.</a:t>
            </a:r>
          </a:p>
          <a:p>
            <a:pPr marL="400050" indent="-285750"/>
            <a:r>
              <a:rPr lang="en-US" sz="1400" dirty="0"/>
              <a:t>Image Capture Setup:</a:t>
            </a:r>
          </a:p>
          <a:p>
            <a:pPr marL="857250" lvl="1" indent="-285750"/>
            <a:r>
              <a:rPr lang="en-US" sz="1400" dirty="0"/>
              <a:t>The Raspberry Pi was equipped with a camera module to capture images of the unrefrigerated milk at regular intervals. Pictures were taken every five minutes during the monitoring process.</a:t>
            </a:r>
          </a:p>
          <a:p>
            <a:pPr marL="857250" lvl="1" indent="-285750"/>
            <a:r>
              <a:rPr lang="en-US" sz="1400" dirty="0"/>
              <a:t>For the refrigerated setup, images of both the refrigerated and unrefrigerated milk were captured twice daily using a phone camera.</a:t>
            </a:r>
          </a:p>
          <a:p>
            <a:pPr marL="400050" indent="-285750"/>
            <a:r>
              <a:rPr lang="en-US" sz="1400" dirty="0"/>
              <a:t>Smell Test and Manual Data Collection:</a:t>
            </a:r>
          </a:p>
          <a:p>
            <a:pPr marL="857250" lvl="1" indent="-285750"/>
            <a:r>
              <a:rPr lang="en-US" sz="1400" dirty="0"/>
              <a:t>Twice daily, a smell test was conducted for both setups:</a:t>
            </a:r>
          </a:p>
          <a:p>
            <a:pPr marL="1314450" lvl="2" indent="-285750"/>
            <a:r>
              <a:rPr lang="en-US" dirty="0"/>
              <a:t>Refrigerated Milk: The smell was assessed and classified into categories (e.g., "Fresh," "Slightly Sour," "Noticeably Sour," "Sour/Spoiled").</a:t>
            </a:r>
          </a:p>
          <a:p>
            <a:pPr marL="1314450" lvl="2" indent="-285750"/>
            <a:r>
              <a:rPr lang="en-US" dirty="0"/>
              <a:t>Unrefrigerated Milk: Similarly, the smell was categorized based on the same criteria.</a:t>
            </a:r>
          </a:p>
          <a:p>
            <a:pPr marL="857250" lvl="1" indent="-285750"/>
            <a:r>
              <a:rPr lang="en-US" sz="1400" dirty="0"/>
              <a:t>Simultaneously, temperature readings from:</a:t>
            </a:r>
          </a:p>
          <a:p>
            <a:pPr marL="1314450" lvl="2" indent="-285750"/>
            <a:r>
              <a:rPr lang="en-US" dirty="0"/>
              <a:t>The refrigerator's cooler for the refrigerated milk.</a:t>
            </a:r>
          </a:p>
          <a:p>
            <a:pPr marL="1314450" lvl="2" indent="-285750"/>
            <a:r>
              <a:rPr lang="en-US" dirty="0"/>
              <a:t>The BMP sensor for the unrefrigerated milk.</a:t>
            </a:r>
          </a:p>
          <a:p>
            <a:pPr marL="857250" lvl="1" indent="-285750"/>
            <a:r>
              <a:rPr lang="en-US" sz="1400" dirty="0"/>
              <a:t>These measurements, along with the smell classification, were manually recorded in an Excel sheet.</a:t>
            </a:r>
          </a:p>
        </p:txBody>
      </p:sp>
    </p:spTree>
    <p:extLst>
      <p:ext uri="{BB962C8B-B14F-4D97-AF65-F5344CB8AC3E}">
        <p14:creationId xmlns:p14="http://schemas.microsoft.com/office/powerpoint/2010/main" val="115567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67EE0-EF48-6A89-7346-913FCE1C0A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B880E-124D-F572-991F-F36C2C9B938A}"/>
              </a:ext>
            </a:extLst>
          </p:cNvPr>
          <p:cNvSpPr>
            <a:spLocks noGrp="1"/>
          </p:cNvSpPr>
          <p:nvPr>
            <p:ph type="title"/>
          </p:nvPr>
        </p:nvSpPr>
        <p:spPr/>
        <p:txBody>
          <a:bodyPr/>
          <a:lstStyle/>
          <a:p>
            <a:r>
              <a:rPr lang="en-US" b="1" dirty="0"/>
              <a:t>Analysis</a:t>
            </a:r>
            <a:r>
              <a:rPr lang="en-US" dirty="0"/>
              <a:t> </a:t>
            </a:r>
          </a:p>
        </p:txBody>
      </p:sp>
      <p:sp>
        <p:nvSpPr>
          <p:cNvPr id="3" name="Text Placeholder 2">
            <a:extLst>
              <a:ext uri="{FF2B5EF4-FFF2-40B4-BE49-F238E27FC236}">
                <a16:creationId xmlns:a16="http://schemas.microsoft.com/office/drawing/2014/main" id="{C969AEB9-E52B-D601-64DF-B8B48A9740AA}"/>
              </a:ext>
            </a:extLst>
          </p:cNvPr>
          <p:cNvSpPr>
            <a:spLocks noGrp="1"/>
          </p:cNvSpPr>
          <p:nvPr>
            <p:ph type="body" idx="1"/>
          </p:nvPr>
        </p:nvSpPr>
        <p:spPr>
          <a:xfrm>
            <a:off x="777240" y="1691322"/>
            <a:ext cx="9811512" cy="5029518"/>
          </a:xfrm>
        </p:spPr>
        <p:txBody>
          <a:bodyPr>
            <a:noAutofit/>
          </a:bodyPr>
          <a:lstStyle/>
          <a:p>
            <a:pPr marL="285750" indent="-285750" eaLnBrk="0" fontAlgn="base" hangingPunct="0">
              <a:lnSpc>
                <a:spcPct val="100000"/>
              </a:lnSpc>
              <a:spcBef>
                <a:spcPct val="0"/>
              </a:spcBef>
              <a:spcAft>
                <a:spcPct val="0"/>
              </a:spcAft>
              <a:buClrTx/>
              <a:buSzTx/>
            </a:pPr>
            <a:r>
              <a:rPr kumimoji="0" lang="en-US" altLang="en-US" sz="1600" i="0" u="none" strike="noStrike" cap="none" normalizeH="0" baseline="0" dirty="0">
                <a:ln>
                  <a:noFill/>
                </a:ln>
                <a:solidFill>
                  <a:schemeClr val="tx1"/>
                </a:solidFill>
                <a:effectLst/>
                <a:latin typeface="Century Schoolbook" panose="02040604050505020304" pitchFamily="18" charset="0"/>
              </a:rPr>
              <a:t>Refrigerated Milk:</a:t>
            </a:r>
          </a:p>
          <a:p>
            <a:pPr marL="457200" lvl="1"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Century Schoolbook" panose="02040604050505020304" pitchFamily="18" charset="0"/>
              </a:rPr>
              <a:t>Consistent temperature range (~38–40°F).</a:t>
            </a:r>
          </a:p>
          <a:p>
            <a:pPr marL="457200" lvl="1"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Century Schoolbook" panose="02040604050505020304" pitchFamily="18" charset="0"/>
              </a:rPr>
              <a:t>No significant spoilage observed during the experiment.</a:t>
            </a:r>
          </a:p>
          <a:p>
            <a:pPr marL="457200" lvl="1" indent="0" eaLnBrk="0" fontAlgn="base" hangingPunct="0">
              <a:lnSpc>
                <a:spcPct val="100000"/>
              </a:lnSpc>
              <a:spcBef>
                <a:spcPct val="0"/>
              </a:spcBef>
              <a:spcAft>
                <a:spcPct val="0"/>
              </a:spcAft>
              <a:buClrTx/>
              <a:buSzTx/>
              <a:buNone/>
            </a:pPr>
            <a:endParaRPr kumimoji="0" lang="en-US" altLang="en-US" b="0" i="0" u="none" strike="noStrike" cap="none" normalizeH="0" baseline="0" dirty="0">
              <a:ln>
                <a:noFill/>
              </a:ln>
              <a:solidFill>
                <a:schemeClr val="tx1"/>
              </a:solidFill>
              <a:effectLst/>
              <a:latin typeface="Century Schoolbook" panose="02040604050505020304" pitchFamily="18" charset="0"/>
            </a:endParaRPr>
          </a:p>
          <a:p>
            <a:pPr marL="342900" indent="-342900" eaLnBrk="0" fontAlgn="base" hangingPunct="0">
              <a:lnSpc>
                <a:spcPct val="100000"/>
              </a:lnSpc>
              <a:spcBef>
                <a:spcPct val="0"/>
              </a:spcBef>
              <a:spcAft>
                <a:spcPct val="0"/>
              </a:spcAft>
              <a:buClrTx/>
              <a:buSzTx/>
            </a:pPr>
            <a:r>
              <a:rPr kumimoji="0" lang="en-US" altLang="en-US" sz="1600" i="0" u="none" strike="noStrike" cap="none" normalizeH="0" baseline="0" dirty="0">
                <a:ln>
                  <a:noFill/>
                </a:ln>
                <a:solidFill>
                  <a:schemeClr val="tx1"/>
                </a:solidFill>
                <a:effectLst/>
                <a:latin typeface="Century Schoolbook" panose="02040604050505020304" pitchFamily="18" charset="0"/>
              </a:rPr>
              <a:t>Unrefrigerated Milk:</a:t>
            </a:r>
          </a:p>
          <a:p>
            <a:pPr marL="457200" lvl="1"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Century Schoolbook" panose="02040604050505020304" pitchFamily="18" charset="0"/>
              </a:rPr>
              <a:t>Gradual increase in spoilage levels with time.</a:t>
            </a:r>
          </a:p>
          <a:p>
            <a:pPr marL="457200" lvl="1"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Century Schoolbook" panose="02040604050505020304" pitchFamily="18" charset="0"/>
              </a:rPr>
              <a:t>Temperature fluctuated between 67°F and 70°F </a:t>
            </a:r>
          </a:p>
          <a:p>
            <a:pPr marL="457200" lvl="1" indent="0" eaLnBrk="0" fontAlgn="base" hangingPunct="0">
              <a:lnSpc>
                <a:spcPct val="100000"/>
              </a:lnSpc>
              <a:spcBef>
                <a:spcPct val="0"/>
              </a:spcBef>
              <a:spcAft>
                <a:spcPct val="0"/>
              </a:spcAft>
              <a:buClrTx/>
              <a:buSzTx/>
              <a:buNone/>
            </a:pPr>
            <a:endParaRPr kumimoji="0" lang="en-US" altLang="en-US" b="0" i="0" u="none" strike="noStrike" cap="none" normalizeH="0" baseline="0" dirty="0">
              <a:ln>
                <a:noFill/>
              </a:ln>
              <a:solidFill>
                <a:schemeClr val="tx1"/>
              </a:solidFill>
              <a:effectLst/>
              <a:latin typeface="Century Schoolbook" panose="02040604050505020304" pitchFamily="18" charset="0"/>
            </a:endParaRPr>
          </a:p>
          <a:p>
            <a:pPr marL="285750" indent="-285750" eaLnBrk="0" fontAlgn="base" hangingPunct="0">
              <a:lnSpc>
                <a:spcPct val="100000"/>
              </a:lnSpc>
              <a:spcBef>
                <a:spcPct val="0"/>
              </a:spcBef>
              <a:spcAft>
                <a:spcPct val="0"/>
              </a:spcAft>
              <a:buClrTx/>
              <a:buSzTx/>
            </a:pPr>
            <a:r>
              <a:rPr lang="en-US" sz="1600" dirty="0"/>
              <a:t>Temperature Trends:</a:t>
            </a:r>
          </a:p>
          <a:p>
            <a:pPr lvl="1">
              <a:lnSpc>
                <a:spcPct val="100000"/>
              </a:lnSpc>
            </a:pPr>
            <a:r>
              <a:rPr lang="en-US" dirty="0"/>
              <a:t>Refrigerated milk maintained a stable temperature, preventing spoilage.</a:t>
            </a:r>
          </a:p>
          <a:p>
            <a:pPr lvl="1">
              <a:lnSpc>
                <a:spcPct val="100000"/>
              </a:lnSpc>
            </a:pPr>
            <a:r>
              <a:rPr kumimoji="0" lang="en-US" altLang="en-US" i="0" u="none" strike="noStrike" cap="none" normalizeH="0" baseline="0" dirty="0">
                <a:ln>
                  <a:noFill/>
                </a:ln>
                <a:solidFill>
                  <a:schemeClr val="tx1"/>
                </a:solidFill>
                <a:effectLst/>
                <a:latin typeface="Century Schoolbook" panose="02040604050505020304" pitchFamily="18" charset="0"/>
              </a:rPr>
              <a:t>Unrefrigerated milk</a:t>
            </a:r>
            <a:r>
              <a:rPr lang="en-US" dirty="0"/>
              <a:t> experienced slight fluctuations but remained within a high range conducive to bacterial growth.</a:t>
            </a:r>
          </a:p>
          <a:p>
            <a:pPr marL="400050" indent="-285750">
              <a:lnSpc>
                <a:spcPct val="100000"/>
              </a:lnSpc>
            </a:pPr>
            <a:r>
              <a:rPr lang="en-US" sz="1600" dirty="0"/>
              <a:t>Impact on Spoilage:</a:t>
            </a:r>
          </a:p>
          <a:p>
            <a:pPr marL="857250" lvl="1" indent="-285750">
              <a:lnSpc>
                <a:spcPct val="100000"/>
              </a:lnSpc>
            </a:pPr>
            <a:r>
              <a:rPr lang="en-US" dirty="0"/>
              <a:t>Unrefrigerated milk began to spoil within the first 24 hours, transitioning from "Fresh" to "Slightly Sour“ and then becoming “Noticeably Sour” and “Sour/Spoiled” in just four days. </a:t>
            </a:r>
          </a:p>
          <a:p>
            <a:pPr marL="857250" lvl="1" indent="-285750">
              <a:lnSpc>
                <a:spcPct val="100000"/>
              </a:lnSpc>
            </a:pPr>
            <a:r>
              <a:rPr lang="en-US" dirty="0"/>
              <a:t>Refrigerated milk showed no spoilage throughout the experiment until the sixth day in which it smell changed from “Fresh” to “Slightly Sour.”</a:t>
            </a:r>
          </a:p>
        </p:txBody>
      </p:sp>
    </p:spTree>
    <p:extLst>
      <p:ext uri="{BB962C8B-B14F-4D97-AF65-F5344CB8AC3E}">
        <p14:creationId xmlns:p14="http://schemas.microsoft.com/office/powerpoint/2010/main" val="3727334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7ED17-8556-7D78-2EAA-95574098A4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18B663-540A-F01E-F74E-CF9AFDDB27D3}"/>
              </a:ext>
            </a:extLst>
          </p:cNvPr>
          <p:cNvSpPr>
            <a:spLocks noGrp="1"/>
          </p:cNvSpPr>
          <p:nvPr>
            <p:ph type="title"/>
          </p:nvPr>
        </p:nvSpPr>
        <p:spPr/>
        <p:txBody>
          <a:bodyPr/>
          <a:lstStyle/>
          <a:p>
            <a:r>
              <a:rPr lang="en-US" b="1" dirty="0"/>
              <a:t>Graphs and Visualizations</a:t>
            </a:r>
          </a:p>
        </p:txBody>
      </p:sp>
      <p:sp>
        <p:nvSpPr>
          <p:cNvPr id="3" name="Text Placeholder 2">
            <a:extLst>
              <a:ext uri="{FF2B5EF4-FFF2-40B4-BE49-F238E27FC236}">
                <a16:creationId xmlns:a16="http://schemas.microsoft.com/office/drawing/2014/main" id="{68ECBB9B-0CC2-8730-4F9A-0D563923EAF4}"/>
              </a:ext>
            </a:extLst>
          </p:cNvPr>
          <p:cNvSpPr>
            <a:spLocks noGrp="1"/>
          </p:cNvSpPr>
          <p:nvPr>
            <p:ph type="body" idx="1"/>
          </p:nvPr>
        </p:nvSpPr>
        <p:spPr/>
        <p:txBody>
          <a:bodyPr/>
          <a:lstStyle/>
          <a:p>
            <a:r>
              <a:rPr lang="en-US" sz="1800" dirty="0">
                <a:effectLst/>
                <a:latin typeface="Century Schoolbook" panose="02040604050505020304" pitchFamily="18" charset="0"/>
                <a:ea typeface="Aptos" panose="020B0004020202020204" pitchFamily="34" charset="0"/>
              </a:rPr>
              <a:t>Unrefrigerated Milk Temperature Over Time</a:t>
            </a:r>
          </a:p>
          <a:p>
            <a:pPr marL="137160" indent="0">
              <a:buNone/>
            </a:pPr>
            <a:endParaRPr lang="en-US" dirty="0"/>
          </a:p>
          <a:p>
            <a:pPr marL="137160" indent="0">
              <a:buNone/>
            </a:pPr>
            <a:endParaRPr lang="en-US" dirty="0"/>
          </a:p>
          <a:p>
            <a:pPr marL="137160" indent="0">
              <a:buNone/>
            </a:pPr>
            <a:endParaRPr lang="en-US" dirty="0"/>
          </a:p>
          <a:p>
            <a:pPr marL="137160" indent="0">
              <a:buNone/>
            </a:pPr>
            <a:endParaRPr lang="en-US" dirty="0"/>
          </a:p>
          <a:p>
            <a:r>
              <a:rPr lang="en-US" dirty="0"/>
              <a:t>Refrigerated Milk Temperature Over Time</a:t>
            </a:r>
          </a:p>
          <a:p>
            <a:endParaRPr lang="en-US" dirty="0"/>
          </a:p>
        </p:txBody>
      </p:sp>
      <p:pic>
        <p:nvPicPr>
          <p:cNvPr id="4" name="Picture 3">
            <a:extLst>
              <a:ext uri="{FF2B5EF4-FFF2-40B4-BE49-F238E27FC236}">
                <a16:creationId xmlns:a16="http://schemas.microsoft.com/office/drawing/2014/main" id="{706BD422-0402-9A03-DCCF-FCAA843D9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2" y="2277427"/>
            <a:ext cx="5943600" cy="1937385"/>
          </a:xfrm>
          <a:prstGeom prst="rect">
            <a:avLst/>
          </a:prstGeom>
        </p:spPr>
      </p:pic>
      <p:pic>
        <p:nvPicPr>
          <p:cNvPr id="5" name="Picture 4" descr="A graph showing the temperature of milk&#10;&#10;Description automatically generated">
            <a:extLst>
              <a:ext uri="{FF2B5EF4-FFF2-40B4-BE49-F238E27FC236}">
                <a16:creationId xmlns:a16="http://schemas.microsoft.com/office/drawing/2014/main" id="{19049A2A-EA09-E04D-1C9A-1A3F8D5F7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872" y="4549775"/>
            <a:ext cx="5943600" cy="1942465"/>
          </a:xfrm>
          <a:prstGeom prst="rect">
            <a:avLst/>
          </a:prstGeom>
        </p:spPr>
      </p:pic>
    </p:spTree>
    <p:extLst>
      <p:ext uri="{BB962C8B-B14F-4D97-AF65-F5344CB8AC3E}">
        <p14:creationId xmlns:p14="http://schemas.microsoft.com/office/powerpoint/2010/main" val="64807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37C12-DFBD-A137-1655-BE7437EE39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99A343-F870-1AC3-D15A-65491AFF07DA}"/>
              </a:ext>
            </a:extLst>
          </p:cNvPr>
          <p:cNvSpPr>
            <a:spLocks noGrp="1"/>
          </p:cNvSpPr>
          <p:nvPr>
            <p:ph type="title"/>
          </p:nvPr>
        </p:nvSpPr>
        <p:spPr/>
        <p:txBody>
          <a:bodyPr/>
          <a:lstStyle/>
          <a:p>
            <a:r>
              <a:rPr lang="en-US" b="1" dirty="0"/>
              <a:t>Graphs and Visualizations</a:t>
            </a:r>
            <a:endParaRPr lang="en-US" dirty="0"/>
          </a:p>
        </p:txBody>
      </p:sp>
      <p:sp>
        <p:nvSpPr>
          <p:cNvPr id="3" name="Text Placeholder 2">
            <a:extLst>
              <a:ext uri="{FF2B5EF4-FFF2-40B4-BE49-F238E27FC236}">
                <a16:creationId xmlns:a16="http://schemas.microsoft.com/office/drawing/2014/main" id="{DFB874E7-EAC6-E9C7-5B44-3EA3340422B6}"/>
              </a:ext>
            </a:extLst>
          </p:cNvPr>
          <p:cNvSpPr>
            <a:spLocks noGrp="1"/>
          </p:cNvSpPr>
          <p:nvPr>
            <p:ph type="body" idx="1"/>
          </p:nvPr>
        </p:nvSpPr>
        <p:spPr/>
        <p:txBody>
          <a:bodyPr/>
          <a:lstStyle/>
          <a:p>
            <a:r>
              <a:rPr lang="en-US" dirty="0"/>
              <a:t>Unrefrigerated Milk Spoilage Progression Over Time (Smell Score)</a:t>
            </a:r>
          </a:p>
          <a:p>
            <a:endParaRPr lang="en-US" dirty="0"/>
          </a:p>
          <a:p>
            <a:endParaRPr lang="en-US" dirty="0"/>
          </a:p>
          <a:p>
            <a:endParaRPr lang="en-US" dirty="0"/>
          </a:p>
          <a:p>
            <a:endParaRPr lang="en-US" dirty="0"/>
          </a:p>
          <a:p>
            <a:r>
              <a:rPr lang="en-US" dirty="0"/>
              <a:t>Refrigerated Milk Spoilage Progression Over Time (Smell Score)</a:t>
            </a:r>
          </a:p>
          <a:p>
            <a:endParaRPr lang="en-US" dirty="0"/>
          </a:p>
          <a:p>
            <a:endParaRPr lang="en-US" dirty="0"/>
          </a:p>
        </p:txBody>
      </p:sp>
      <p:pic>
        <p:nvPicPr>
          <p:cNvPr id="4" name="Picture 3" descr="A graph with a red line&#10;&#10;Description automatically generated">
            <a:extLst>
              <a:ext uri="{FF2B5EF4-FFF2-40B4-BE49-F238E27FC236}">
                <a16:creationId xmlns:a16="http://schemas.microsoft.com/office/drawing/2014/main" id="{3A8DFB1C-7B22-466F-A32F-B0D5D0F7E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2" y="2351405"/>
            <a:ext cx="5943600" cy="1926590"/>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A179469-7FF7-3BFC-9970-7DA5AB6FC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872" y="4559300"/>
            <a:ext cx="5943600" cy="1932940"/>
          </a:xfrm>
          <a:prstGeom prst="rect">
            <a:avLst/>
          </a:prstGeom>
        </p:spPr>
      </p:pic>
    </p:spTree>
    <p:extLst>
      <p:ext uri="{BB962C8B-B14F-4D97-AF65-F5344CB8AC3E}">
        <p14:creationId xmlns:p14="http://schemas.microsoft.com/office/powerpoint/2010/main" val="50037995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TotalTime>
  <Words>971</Words>
  <Application>Microsoft Office PowerPoint</Application>
  <PresentationFormat>Widescreen</PresentationFormat>
  <Paragraphs>90</Paragraphs>
  <Slides>13</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Century Schoolbook</vt:lpstr>
      <vt:lpstr>Arial</vt:lpstr>
      <vt:lpstr>Symbol</vt:lpstr>
      <vt:lpstr>Courier New</vt:lpstr>
      <vt:lpstr>View</vt:lpstr>
      <vt:lpstr>View</vt:lpstr>
      <vt:lpstr>Smart Milk Spoilage Experiment </vt:lpstr>
      <vt:lpstr>Introduction</vt:lpstr>
      <vt:lpstr>Objective</vt:lpstr>
      <vt:lpstr>Experimental Setup</vt:lpstr>
      <vt:lpstr>Hardware Setup</vt:lpstr>
      <vt:lpstr>Methodology</vt:lpstr>
      <vt:lpstr>Analysis </vt:lpstr>
      <vt:lpstr>Graphs and Visualizations</vt:lpstr>
      <vt:lpstr>Graphs and Visualizations</vt:lpstr>
      <vt:lpstr>Graphs and Visualizations</vt:lpstr>
      <vt:lpstr>Results</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Nahom Abera</cp:lastModifiedBy>
  <cp:revision>1</cp:revision>
  <dcterms:modified xsi:type="dcterms:W3CDTF">2024-12-06T21:40:56Z</dcterms:modified>
</cp:coreProperties>
</file>