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15" r:id="rId7"/>
    <p:sldId id="317" r:id="rId8"/>
    <p:sldId id="267" r:id="rId9"/>
    <p:sldId id="260" r:id="rId10"/>
    <p:sldId id="318" r:id="rId11"/>
    <p:sldId id="32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om Abera" userId="353caa7d06450a03" providerId="LiveId" clId="{F1D60EC9-221C-4660-9B44-7A538AE9A5A6}"/>
    <pc:docChg chg="custSel modSld">
      <pc:chgData name="Nahom Abera" userId="353caa7d06450a03" providerId="LiveId" clId="{F1D60EC9-221C-4660-9B44-7A538AE9A5A6}" dt="2024-05-04T17:46:00.313" v="11" actId="20577"/>
      <pc:docMkLst>
        <pc:docMk/>
      </pc:docMkLst>
      <pc:sldChg chg="modSp mod">
        <pc:chgData name="Nahom Abera" userId="353caa7d06450a03" providerId="LiveId" clId="{F1D60EC9-221C-4660-9B44-7A538AE9A5A6}" dt="2024-05-04T17:45:43.877" v="0" actId="115"/>
        <pc:sldMkLst>
          <pc:docMk/>
          <pc:sldMk cId="2259308896" sldId="256"/>
        </pc:sldMkLst>
        <pc:spChg chg="mod">
          <ac:chgData name="Nahom Abera" userId="353caa7d06450a03" providerId="LiveId" clId="{F1D60EC9-221C-4660-9B44-7A538AE9A5A6}" dt="2024-05-04T17:45:43.877" v="0" actId="115"/>
          <ac:spMkLst>
            <pc:docMk/>
            <pc:sldMk cId="2259308896" sldId="256"/>
            <ac:spMk id="2" creationId="{51DF3D98-3C30-4CFC-8643-C81E829C8C25}"/>
          </ac:spMkLst>
        </pc:spChg>
      </pc:sldChg>
      <pc:sldChg chg="modSp mod">
        <pc:chgData name="Nahom Abera" userId="353caa7d06450a03" providerId="LiveId" clId="{F1D60EC9-221C-4660-9B44-7A538AE9A5A6}" dt="2024-05-04T17:46:00.313" v="11" actId="20577"/>
        <pc:sldMkLst>
          <pc:docMk/>
          <pc:sldMk cId="1944867559" sldId="313"/>
        </pc:sldMkLst>
        <pc:spChg chg="mod">
          <ac:chgData name="Nahom Abera" userId="353caa7d06450a03" providerId="LiveId" clId="{F1D60EC9-221C-4660-9B44-7A538AE9A5A6}" dt="2024-05-04T17:46:00.313" v="11" actId="20577"/>
          <ac:spMkLst>
            <pc:docMk/>
            <pc:sldMk cId="1944867559" sldId="313"/>
            <ac:spMk id="3" creationId="{F3D291F2-4F3B-9988-830C-3A03B6B278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67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bera1@student.gs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ahomAbe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Georgia State University</a:t>
            </a: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Undergraduate Honors </a:t>
            </a:r>
            <a:br>
              <a:rPr lang="en-US" sz="24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Thesis Research </a:t>
            </a:r>
            <a:br>
              <a:rPr lang="en-US" sz="24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423513"/>
            <a:ext cx="9802368" cy="5538376"/>
          </a:xfrm>
        </p:spPr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Title: </a:t>
            </a:r>
            <a:r>
              <a:rPr lang="en-US" sz="2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of Waste Collection Mobile Robot Equipped with Robotic Arm and Trash Sorting Bin using Robotic Algorithms, Computer Vision, and Deep Learning.</a:t>
            </a:r>
            <a:br>
              <a:rPr lang="en-US" sz="2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Student: </a:t>
            </a:r>
            <a:r>
              <a:rPr lang="en-US" sz="2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Nahom Abera (</a:t>
            </a:r>
            <a:r>
              <a:rPr lang="en-US" sz="2800" b="1" u="sng" kern="100" dirty="0">
                <a:solidFill>
                  <a:srgbClr val="467886"/>
                </a:solidFill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nabera1@student.gsu.edu</a:t>
            </a:r>
            <a:r>
              <a:rPr lang="en-US" sz="2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kern="100" dirty="0">
                <a:solidFill>
                  <a:srgbClr val="467886"/>
                </a:solidFill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github.com/</a:t>
            </a:r>
            <a:r>
              <a:rPr lang="en-US" sz="2800" b="1" u="sng" kern="100" dirty="0" err="1">
                <a:solidFill>
                  <a:srgbClr val="467886"/>
                </a:solidFill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NahomAbera</a:t>
            </a:r>
            <a:r>
              <a:rPr lang="en-US" sz="2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Supervisor:</a:t>
            </a:r>
            <a:br>
              <a:rPr lang="en-US" sz="2800"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2"/>
            <a:ext cx="11104724" cy="4641412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395289"/>
            <a:ext cx="11058527" cy="96187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9112" y="1501541"/>
            <a:ext cx="11153776" cy="5091764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Speaking impact 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delivery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5" name="Content Placeholder 18">
            <a:extLst>
              <a:ext uri="{FF2B5EF4-FFF2-40B4-BE49-F238E27FC236}">
                <a16:creationId xmlns:a16="http://schemas.microsoft.com/office/drawing/2014/main" id="{74BD87A9-1BDA-A162-93E6-ABF9D3330593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814721441"/>
              </p:ext>
            </p:extLst>
          </p:nvPr>
        </p:nvGraphicFramePr>
        <p:xfrm>
          <a:off x="4833938" y="1997075"/>
          <a:ext cx="6275389" cy="3657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1953879122"/>
                    </a:ext>
                  </a:extLst>
                </a:gridCol>
                <a:gridCol w="2146230">
                  <a:extLst>
                    <a:ext uri="{9D8B030D-6E8A-4147-A177-3AD203B41FA5}">
                      <a16:colId xmlns:a16="http://schemas.microsoft.com/office/drawing/2014/main" val="4255660074"/>
                    </a:ext>
                  </a:extLst>
                </a:gridCol>
                <a:gridCol w="1210196">
                  <a:extLst>
                    <a:ext uri="{9D8B030D-6E8A-4147-A177-3AD203B41FA5}">
                      <a16:colId xmlns:a16="http://schemas.microsoft.com/office/drawing/2014/main" val="1104385112"/>
                    </a:ext>
                  </a:extLst>
                </a:gridCol>
                <a:gridCol w="1274313">
                  <a:extLst>
                    <a:ext uri="{9D8B030D-6E8A-4147-A177-3AD203B41FA5}">
                      <a16:colId xmlns:a16="http://schemas.microsoft.com/office/drawing/2014/main" val="1754314948"/>
                    </a:ext>
                  </a:extLst>
                </a:gridCol>
              </a:tblGrid>
              <a:tr h="5551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27855"/>
                  </a:ext>
                </a:extLst>
              </a:tr>
              <a:tr h="775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089530"/>
                  </a:ext>
                </a:extLst>
              </a:tr>
              <a:tr h="775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475111"/>
                  </a:ext>
                </a:extLst>
              </a:tr>
              <a:tr h="775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51783"/>
                  </a:ext>
                </a:extLst>
              </a:tr>
              <a:tr h="775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46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3CA0-178A-3589-C916-CA7F321825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C0A-F532-87F9-2318-0570AD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E7DC65E-B0D7-37FB-7465-F1881B2FE5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25632543"/>
              </p:ext>
            </p:extLst>
          </p:nvPr>
        </p:nvGraphicFramePr>
        <p:xfrm>
          <a:off x="568325" y="2082800"/>
          <a:ext cx="10213972" cy="38560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53493">
                  <a:extLst>
                    <a:ext uri="{9D8B030D-6E8A-4147-A177-3AD203B41FA5}">
                      <a16:colId xmlns:a16="http://schemas.microsoft.com/office/drawing/2014/main" val="3473963133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3896826281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1391671866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3820157022"/>
                    </a:ext>
                  </a:extLst>
                </a:gridCol>
              </a:tblGrid>
              <a:tr h="333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72789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66626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91230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191369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30751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6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{25F85D97-FE47-499B-90BB-B64733055C26}tf11158769_win32</Template>
  <TotalTime>26</TotalTime>
  <Words>345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Avenir Next LT Pro</vt:lpstr>
      <vt:lpstr>Calibri</vt:lpstr>
      <vt:lpstr>Garamond</vt:lpstr>
      <vt:lpstr>Goudy Old Style</vt:lpstr>
      <vt:lpstr>Wingdings</vt:lpstr>
      <vt:lpstr>FrostyVTI</vt:lpstr>
      <vt:lpstr>Georgia State University Undergraduate Honors  Thesis Research  Literature Review </vt:lpstr>
      <vt:lpstr>Title: Development of Waste Collection Mobile Robot Equipped with Robotic Arm and Trash Sorting Bin using Robotic Algorithms, Computer Vision, and Deep Learning.  Student: Nahom Abera (nabera1@student.gsu.edu, github.com/NahomAbera)  Supervisor:  </vt:lpstr>
      <vt:lpstr>Abstract</vt:lpstr>
      <vt:lpstr>Introduction</vt:lpstr>
      <vt:lpstr>Speaking impact </vt:lpstr>
      <vt:lpstr>Dynamic delivery</vt:lpstr>
      <vt:lpstr>Final tips &amp; takeaways 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State University Undergraduate Honors  Thesis Research  Literature Review </dc:title>
  <dc:creator>Nahom Abera</dc:creator>
  <cp:lastModifiedBy>Nahom Abera</cp:lastModifiedBy>
  <cp:revision>1</cp:revision>
  <dcterms:created xsi:type="dcterms:W3CDTF">2024-05-04T17:19:10Z</dcterms:created>
  <dcterms:modified xsi:type="dcterms:W3CDTF">2024-05-04T17:46:02Z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