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204700" cy="5418138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286" y="440676"/>
            <a:ext cx="10981179" cy="2473483"/>
          </a:xfrm>
        </p:spPr>
        <p:txBody>
          <a:bodyPr anchor="b">
            <a:normAutofit/>
          </a:bodyPr>
          <a:lstStyle>
            <a:lvl1pPr algn="l"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86" y="3082924"/>
            <a:ext cx="10981179" cy="1770122"/>
          </a:xfrm>
        </p:spPr>
        <p:txBody>
          <a:bodyPr>
            <a:normAutofit/>
          </a:bodyPr>
          <a:lstStyle>
            <a:lvl1pPr marL="0" indent="0" algn="l">
              <a:buNone/>
              <a:defRPr sz="1580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3989" y="440676"/>
            <a:ext cx="2857425" cy="4458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286" y="440676"/>
            <a:ext cx="7742357" cy="4458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3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6" y="440675"/>
            <a:ext cx="10981179" cy="2485802"/>
          </a:xfrm>
        </p:spPr>
        <p:txBody>
          <a:bodyPr anchor="b">
            <a:normAutofit/>
          </a:bodyPr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286" y="3082926"/>
            <a:ext cx="10981179" cy="1728181"/>
          </a:xfrm>
        </p:spPr>
        <p:txBody>
          <a:bodyPr>
            <a:normAutofit/>
          </a:bodyPr>
          <a:lstStyle>
            <a:lvl1pPr marL="0" indent="0">
              <a:buNone/>
              <a:defRPr sz="1580">
                <a:solidFill>
                  <a:schemeClr val="tx1"/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0235" y="1644379"/>
            <a:ext cx="5415836" cy="3235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631" y="1644379"/>
            <a:ext cx="5415836" cy="3235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5" y="288466"/>
            <a:ext cx="10756982" cy="1047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237" y="1497215"/>
            <a:ext cx="5393587" cy="650929"/>
          </a:xfrm>
        </p:spPr>
        <p:txBody>
          <a:bodyPr anchor="b"/>
          <a:lstStyle>
            <a:lvl1pPr marL="0" indent="0">
              <a:buNone/>
              <a:defRPr sz="1896" b="0" i="0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237" y="2245479"/>
            <a:ext cx="5393587" cy="2644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4315" y="1497215"/>
            <a:ext cx="5420150" cy="650929"/>
          </a:xfrm>
        </p:spPr>
        <p:txBody>
          <a:bodyPr anchor="b"/>
          <a:lstStyle>
            <a:lvl1pPr marL="0" indent="0">
              <a:buNone/>
              <a:defRPr sz="1896" b="0" i="0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4315" y="2245479"/>
            <a:ext cx="5420150" cy="2644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7" y="361210"/>
            <a:ext cx="4976000" cy="2101685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50" y="361210"/>
            <a:ext cx="5489064" cy="4538029"/>
          </a:xfrm>
        </p:spPr>
        <p:txBody>
          <a:bodyPr>
            <a:normAutofit/>
          </a:bodyPr>
          <a:lstStyle>
            <a:lvl1pPr>
              <a:defRPr sz="2212"/>
            </a:lvl1pPr>
            <a:lvl2pPr>
              <a:defRPr sz="1896"/>
            </a:lvl2pPr>
            <a:lvl3pPr>
              <a:defRPr sz="1580"/>
            </a:lvl3pPr>
            <a:lvl4pPr>
              <a:defRPr sz="1422"/>
            </a:lvl4pPr>
            <a:lvl5pPr>
              <a:defRPr sz="1422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87" y="2630846"/>
            <a:ext cx="4976000" cy="2268394"/>
          </a:xfrm>
        </p:spPr>
        <p:txBody>
          <a:bodyPr>
            <a:normAutofit/>
          </a:bodyPr>
          <a:lstStyle>
            <a:lvl1pPr marL="0" indent="0">
              <a:buNone/>
              <a:defRPr sz="1580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8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7" y="361210"/>
            <a:ext cx="4976000" cy="2107437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2350" y="361210"/>
            <a:ext cx="5489064" cy="4269293"/>
          </a:xfrm>
        </p:spPr>
        <p:txBody>
          <a:bodyPr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87" y="2625095"/>
            <a:ext cx="4976000" cy="2011679"/>
          </a:xfrm>
        </p:spPr>
        <p:txBody>
          <a:bodyPr>
            <a:normAutofit/>
          </a:bodyPr>
          <a:lstStyle>
            <a:lvl1pPr marL="0" indent="0">
              <a:buNone/>
              <a:defRPr sz="1422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1" y="0"/>
            <a:ext cx="12204701" cy="5418138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2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184056"/>
            <a:ext cx="9570436" cy="523408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22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5" y="440676"/>
            <a:ext cx="10984230" cy="104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235" y="1664000"/>
            <a:ext cx="10984230" cy="318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0235" y="5021811"/>
            <a:ext cx="274605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632" kern="1200" cap="all" spc="158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2807" y="5021811"/>
            <a:ext cx="411908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632" kern="1200" cap="all" spc="158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45157" y="5021811"/>
            <a:ext cx="144930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32" kern="1200" cap="all" spc="158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722376" rtl="0" eaLnBrk="1" latinLnBrk="0" hangingPunct="1">
        <a:lnSpc>
          <a:spcPct val="10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22376" rtl="0" eaLnBrk="1" latinLnBrk="0" hangingPunct="1">
        <a:lnSpc>
          <a:spcPct val="110000"/>
        </a:lnSpc>
        <a:spcBef>
          <a:spcPts val="790"/>
        </a:spcBef>
        <a:buClr>
          <a:schemeClr val="accent5"/>
        </a:buClr>
        <a:buFont typeface="Avenir Next LT Pro" panose="020B0504020202020204" pitchFamily="34" charset="0"/>
        <a:buNone/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180594" indent="0" algn="l" defTabSz="722376" rtl="0" eaLnBrk="1" latinLnBrk="0" hangingPunct="1">
        <a:lnSpc>
          <a:spcPct val="110000"/>
        </a:lnSpc>
        <a:spcBef>
          <a:spcPts val="395"/>
        </a:spcBef>
        <a:buClr>
          <a:schemeClr val="accent5"/>
        </a:buClr>
        <a:buFont typeface="Avenir Next LT Pro" panose="020B0504020202020204" pitchFamily="34" charset="0"/>
        <a:buNone/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361188" indent="0" algn="l" defTabSz="722376" rtl="0" eaLnBrk="1" latinLnBrk="0" hangingPunct="1">
        <a:lnSpc>
          <a:spcPct val="110000"/>
        </a:lnSpc>
        <a:spcBef>
          <a:spcPts val="395"/>
        </a:spcBef>
        <a:buClr>
          <a:schemeClr val="accent5"/>
        </a:buClr>
        <a:buFont typeface="Avenir Next LT Pro" panose="020B0504020202020204" pitchFamily="34" charset="0"/>
        <a:buNone/>
        <a:defRPr sz="1264" kern="1200">
          <a:solidFill>
            <a:schemeClr val="tx1"/>
          </a:solidFill>
          <a:latin typeface="+mn-lt"/>
          <a:ea typeface="+mn-ea"/>
          <a:cs typeface="+mn-cs"/>
        </a:defRPr>
      </a:lvl3pPr>
      <a:lvl4pPr marL="541782" indent="0" algn="l" defTabSz="722376" rtl="0" eaLnBrk="1" latinLnBrk="0" hangingPunct="1">
        <a:lnSpc>
          <a:spcPct val="110000"/>
        </a:lnSpc>
        <a:spcBef>
          <a:spcPts val="395"/>
        </a:spcBef>
        <a:buClr>
          <a:schemeClr val="accent5"/>
        </a:buClr>
        <a:buFont typeface="Avenir Next LT Pro" panose="020B0504020202020204" pitchFamily="34" charset="0"/>
        <a:buNone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722376" indent="0" algn="l" defTabSz="722376" rtl="0" eaLnBrk="1" latinLnBrk="0" hangingPunct="1">
        <a:lnSpc>
          <a:spcPct val="110000"/>
        </a:lnSpc>
        <a:spcBef>
          <a:spcPts val="395"/>
        </a:spcBef>
        <a:buClr>
          <a:schemeClr val="accent5"/>
        </a:buClr>
        <a:buFont typeface="Avenir Next LT Pro" panose="020B0504020202020204" pitchFamily="34" charset="0"/>
        <a:buNone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228" y="0"/>
            <a:ext cx="9632244" cy="541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2">
              <a:solidFill>
                <a:schemeClr val="bg2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09E9AB-591D-4B56-9DAA-4F87AA922AA8}"/>
              </a:ext>
            </a:extLst>
          </p:cNvPr>
          <p:cNvSpPr/>
          <p:nvPr/>
        </p:nvSpPr>
        <p:spPr>
          <a:xfrm>
            <a:off x="6350" y="0"/>
            <a:ext cx="12192000" cy="541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229" y="0"/>
            <a:ext cx="9632245" cy="5418138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2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8276" y="0"/>
            <a:ext cx="8386838" cy="5418138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22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FA9AF1-A91D-4590-B863-13FBAF06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514" y="2140917"/>
            <a:ext cx="6259908" cy="7702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accent3"/>
                  </a:solidFill>
                </a:ln>
              </a:rPr>
              <a:t>Men’s Clothing </a:t>
            </a:r>
            <a:endParaRPr lang="es-HN" b="1" dirty="0">
              <a:ln w="19050">
                <a:solidFill>
                  <a:schemeClr val="accent3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Imagen 6" descr="Hombre parado en la noche&#10;&#10;Descripción generada automáticamente con confianza media">
            <a:extLst>
              <a:ext uri="{FF2B5EF4-FFF2-40B4-BE49-F238E27FC236}">
                <a16:creationId xmlns:a16="http://schemas.microsoft.com/office/drawing/2014/main" id="{58648D1A-91BC-4BEB-90E1-AAFDF301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673" y="-54708"/>
            <a:ext cx="5418138" cy="5418138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C37849E-A475-43EB-831B-75B46A711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946" y="1735195"/>
            <a:ext cx="1352102" cy="157773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ln>
                  <a:solidFill>
                    <a:srgbClr val="FF0000"/>
                  </a:solidFill>
                </a:ln>
                <a:latin typeface="Aharoni" panose="020B0604020202020204" pitchFamily="2" charset="-79"/>
                <a:cs typeface="Aharoni" panose="020B0604020202020204" pitchFamily="2" charset="-79"/>
              </a:rPr>
              <a:t>15</a:t>
            </a:r>
          </a:p>
          <a:p>
            <a:pPr algn="r"/>
            <a:r>
              <a:rPr lang="en-US" sz="2800" b="1" dirty="0">
                <a:ln>
                  <a:solidFill>
                    <a:srgbClr val="FF0000"/>
                  </a:solidFill>
                </a:ln>
                <a:latin typeface="Aharoni" panose="020B0604020202020204" pitchFamily="2" charset="-79"/>
                <a:cs typeface="Aharoni" panose="020B0604020202020204" pitchFamily="2" charset="-79"/>
              </a:rPr>
              <a:t>% Off</a:t>
            </a:r>
            <a:endParaRPr lang="es-HN" sz="2800" b="1" dirty="0">
              <a:ln>
                <a:solidFill>
                  <a:srgbClr val="FF0000"/>
                </a:solidFill>
              </a:ln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FDBA7D-E0EA-449A-9CCD-66CC53B1922D}"/>
              </a:ext>
            </a:extLst>
          </p:cNvPr>
          <p:cNvSpPr txBox="1"/>
          <p:nvPr/>
        </p:nvSpPr>
        <p:spPr>
          <a:xfrm>
            <a:off x="2049605" y="2418482"/>
            <a:ext cx="1806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ln>
                  <a:solidFill>
                    <a:srgbClr val="0070C0"/>
                  </a:solidFill>
                </a:ln>
                <a:solidFill>
                  <a:srgbClr val="002060"/>
                </a:solidFill>
              </a:rPr>
              <a:t>Obtén un descuento por la compra de 2 camisetas. 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64F319E-CE73-4E3A-AB1F-92E295269E9D}"/>
              </a:ext>
            </a:extLst>
          </p:cNvPr>
          <p:cNvCxnSpPr>
            <a:cxnSpLocks/>
          </p:cNvCxnSpPr>
          <p:nvPr/>
        </p:nvCxnSpPr>
        <p:spPr>
          <a:xfrm>
            <a:off x="4422042" y="586154"/>
            <a:ext cx="0" cy="393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A03A13-FF4C-4DC1-8C02-54C6A9DB3E2A}"/>
              </a:ext>
            </a:extLst>
          </p:cNvPr>
          <p:cNvSpPr txBox="1"/>
          <p:nvPr/>
        </p:nvSpPr>
        <p:spPr>
          <a:xfrm>
            <a:off x="4720172" y="3150474"/>
            <a:ext cx="413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i="1" dirty="0">
                <a:solidFill>
                  <a:srgbClr val="3BB195"/>
                </a:solidFill>
                <a:latin typeface="+mj-lt"/>
              </a:rPr>
              <a:t>Te esperamos del 05 al 15 de octubre con nuevas marcas de camisetas.</a:t>
            </a:r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2872EA85-DA56-48A2-8D53-F3676A2777E8}"/>
              </a:ext>
            </a:extLst>
          </p:cNvPr>
          <p:cNvSpPr/>
          <p:nvPr/>
        </p:nvSpPr>
        <p:spPr>
          <a:xfrm>
            <a:off x="7253685" y="381513"/>
            <a:ext cx="773722" cy="703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0FBA72D2-4DBF-486D-B0A7-CE29345DABD9}"/>
              </a:ext>
            </a:extLst>
          </p:cNvPr>
          <p:cNvSpPr/>
          <p:nvPr/>
        </p:nvSpPr>
        <p:spPr>
          <a:xfrm>
            <a:off x="8735098" y="370050"/>
            <a:ext cx="773722" cy="703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B6E9DC0B-AC7D-40A7-A4C7-3A6C23648C32}"/>
              </a:ext>
            </a:extLst>
          </p:cNvPr>
          <p:cNvSpPr/>
          <p:nvPr/>
        </p:nvSpPr>
        <p:spPr>
          <a:xfrm>
            <a:off x="7961376" y="29821"/>
            <a:ext cx="773722" cy="703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29A7CBD-DA67-49A8-B30E-BEDEEAE10B2B}"/>
              </a:ext>
            </a:extLst>
          </p:cNvPr>
          <p:cNvSpPr txBox="1"/>
          <p:nvPr/>
        </p:nvSpPr>
        <p:spPr>
          <a:xfrm>
            <a:off x="4720172" y="1567606"/>
            <a:ext cx="413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3200" b="1" dirty="0">
                <a:solidFill>
                  <a:srgbClr val="002060"/>
                </a:solidFill>
                <a:latin typeface="+mj-lt"/>
              </a:rPr>
              <a:t>Edición Limitada</a:t>
            </a:r>
          </a:p>
        </p:txBody>
      </p:sp>
      <p:pic>
        <p:nvPicPr>
          <p:cNvPr id="24" name="Imagen 23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656F9C-500D-431C-8C09-9DAE3BDE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58" y="441404"/>
            <a:ext cx="5418138" cy="54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4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1C21B6-6F92-4BB2-9D8B-D5547CE53C71}"/>
              </a:ext>
            </a:extLst>
          </p:cNvPr>
          <p:cNvSpPr/>
          <p:nvPr/>
        </p:nvSpPr>
        <p:spPr>
          <a:xfrm>
            <a:off x="6350" y="0"/>
            <a:ext cx="12192000" cy="54181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325970-3992-4864-B581-2F5E7A8038EB}"/>
              </a:ext>
            </a:extLst>
          </p:cNvPr>
          <p:cNvSpPr txBox="1"/>
          <p:nvPr/>
        </p:nvSpPr>
        <p:spPr>
          <a:xfrm>
            <a:off x="2246892" y="1180123"/>
            <a:ext cx="8021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5400" i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</a:rPr>
              <a:t>Vístete bien </a:t>
            </a:r>
          </a:p>
          <a:p>
            <a:pPr algn="ctr"/>
            <a:r>
              <a:rPr lang="es-HN" sz="5400" i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</a:rPr>
              <a:t>Hoy tienes una cita </a:t>
            </a:r>
          </a:p>
          <a:p>
            <a:pPr algn="ctr"/>
            <a:r>
              <a:rPr lang="es-HN" sz="5400" i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</a:rPr>
              <a:t>Con el éxito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7B1A6F2B-000E-4FA8-B7C5-1D7CB7445C08}"/>
              </a:ext>
            </a:extLst>
          </p:cNvPr>
          <p:cNvSpPr/>
          <p:nvPr/>
        </p:nvSpPr>
        <p:spPr>
          <a:xfrm>
            <a:off x="7260462" y="4140323"/>
            <a:ext cx="4108311" cy="1258277"/>
          </a:xfrm>
          <a:custGeom>
            <a:avLst/>
            <a:gdLst>
              <a:gd name="connsiteX0" fmla="*/ 0 w 4108311"/>
              <a:gd name="connsiteY0" fmla="*/ 1258277 h 1258277"/>
              <a:gd name="connsiteX1" fmla="*/ 969108 w 4108311"/>
              <a:gd name="connsiteY1" fmla="*/ 1062892 h 1258277"/>
              <a:gd name="connsiteX2" fmla="*/ 1148862 w 4108311"/>
              <a:gd name="connsiteY2" fmla="*/ 367323 h 1258277"/>
              <a:gd name="connsiteX3" fmla="*/ 2149231 w 4108311"/>
              <a:gd name="connsiteY3" fmla="*/ 625231 h 1258277"/>
              <a:gd name="connsiteX4" fmla="*/ 2313354 w 4108311"/>
              <a:gd name="connsiteY4" fmla="*/ 140677 h 1258277"/>
              <a:gd name="connsiteX5" fmla="*/ 3259016 w 4108311"/>
              <a:gd name="connsiteY5" fmla="*/ 359508 h 1258277"/>
              <a:gd name="connsiteX6" fmla="*/ 3993662 w 4108311"/>
              <a:gd name="connsiteY6" fmla="*/ 148492 h 1258277"/>
              <a:gd name="connsiteX7" fmla="*/ 4095262 w 4108311"/>
              <a:gd name="connsiteY7" fmla="*/ 0 h 125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8311" h="1258277">
                <a:moveTo>
                  <a:pt x="0" y="1258277"/>
                </a:moveTo>
                <a:cubicBezTo>
                  <a:pt x="388815" y="1234830"/>
                  <a:pt x="777631" y="1211384"/>
                  <a:pt x="969108" y="1062892"/>
                </a:cubicBezTo>
                <a:cubicBezTo>
                  <a:pt x="1160585" y="914400"/>
                  <a:pt x="952175" y="440266"/>
                  <a:pt x="1148862" y="367323"/>
                </a:cubicBezTo>
                <a:cubicBezTo>
                  <a:pt x="1345549" y="294379"/>
                  <a:pt x="1955149" y="663005"/>
                  <a:pt x="2149231" y="625231"/>
                </a:cubicBezTo>
                <a:cubicBezTo>
                  <a:pt x="2343313" y="587457"/>
                  <a:pt x="2128390" y="184964"/>
                  <a:pt x="2313354" y="140677"/>
                </a:cubicBezTo>
                <a:cubicBezTo>
                  <a:pt x="2498318" y="96390"/>
                  <a:pt x="2978965" y="358205"/>
                  <a:pt x="3259016" y="359508"/>
                </a:cubicBezTo>
                <a:cubicBezTo>
                  <a:pt x="3539067" y="360810"/>
                  <a:pt x="3854288" y="208410"/>
                  <a:pt x="3993662" y="148492"/>
                </a:cubicBezTo>
                <a:cubicBezTo>
                  <a:pt x="4133036" y="88574"/>
                  <a:pt x="4114149" y="44287"/>
                  <a:pt x="4095262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6A91A79-8A41-43D9-9D3A-8393E17C4794}"/>
              </a:ext>
            </a:extLst>
          </p:cNvPr>
          <p:cNvSpPr/>
          <p:nvPr/>
        </p:nvSpPr>
        <p:spPr>
          <a:xfrm>
            <a:off x="1389674" y="-168031"/>
            <a:ext cx="5119076" cy="1660769"/>
          </a:xfrm>
          <a:custGeom>
            <a:avLst/>
            <a:gdLst>
              <a:gd name="connsiteX0" fmla="*/ 0 w 4108311"/>
              <a:gd name="connsiteY0" fmla="*/ 1258277 h 1258277"/>
              <a:gd name="connsiteX1" fmla="*/ 969108 w 4108311"/>
              <a:gd name="connsiteY1" fmla="*/ 1062892 h 1258277"/>
              <a:gd name="connsiteX2" fmla="*/ 1148862 w 4108311"/>
              <a:gd name="connsiteY2" fmla="*/ 367323 h 1258277"/>
              <a:gd name="connsiteX3" fmla="*/ 2149231 w 4108311"/>
              <a:gd name="connsiteY3" fmla="*/ 625231 h 1258277"/>
              <a:gd name="connsiteX4" fmla="*/ 2313354 w 4108311"/>
              <a:gd name="connsiteY4" fmla="*/ 140677 h 1258277"/>
              <a:gd name="connsiteX5" fmla="*/ 3259016 w 4108311"/>
              <a:gd name="connsiteY5" fmla="*/ 359508 h 1258277"/>
              <a:gd name="connsiteX6" fmla="*/ 3993662 w 4108311"/>
              <a:gd name="connsiteY6" fmla="*/ 148492 h 1258277"/>
              <a:gd name="connsiteX7" fmla="*/ 4095262 w 4108311"/>
              <a:gd name="connsiteY7" fmla="*/ 0 h 125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8311" h="1258277">
                <a:moveTo>
                  <a:pt x="0" y="1258277"/>
                </a:moveTo>
                <a:cubicBezTo>
                  <a:pt x="388815" y="1234830"/>
                  <a:pt x="777631" y="1211384"/>
                  <a:pt x="969108" y="1062892"/>
                </a:cubicBezTo>
                <a:cubicBezTo>
                  <a:pt x="1160585" y="914400"/>
                  <a:pt x="952175" y="440266"/>
                  <a:pt x="1148862" y="367323"/>
                </a:cubicBezTo>
                <a:cubicBezTo>
                  <a:pt x="1345549" y="294379"/>
                  <a:pt x="1955149" y="663005"/>
                  <a:pt x="2149231" y="625231"/>
                </a:cubicBezTo>
                <a:cubicBezTo>
                  <a:pt x="2343313" y="587457"/>
                  <a:pt x="2128390" y="184964"/>
                  <a:pt x="2313354" y="140677"/>
                </a:cubicBezTo>
                <a:cubicBezTo>
                  <a:pt x="2498318" y="96390"/>
                  <a:pt x="2978965" y="358205"/>
                  <a:pt x="3259016" y="359508"/>
                </a:cubicBezTo>
                <a:cubicBezTo>
                  <a:pt x="3539067" y="360810"/>
                  <a:pt x="3854288" y="208410"/>
                  <a:pt x="3993662" y="148492"/>
                </a:cubicBezTo>
                <a:cubicBezTo>
                  <a:pt x="4133036" y="88574"/>
                  <a:pt x="4114149" y="44287"/>
                  <a:pt x="4095262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D3A133D-26BD-4924-A3B5-BB75E4FB7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51" y="-39077"/>
            <a:ext cx="5418138" cy="5418138"/>
          </a:xfrm>
          <a:prstGeom prst="rect">
            <a:avLst/>
          </a:prstGeom>
        </p:spPr>
      </p:pic>
      <p:pic>
        <p:nvPicPr>
          <p:cNvPr id="17" name="Imagen 16" descr="Una persona con un traje de color negro en la mano&#10;&#10;Descripción generada automáticamente con confianza media">
            <a:extLst>
              <a:ext uri="{FF2B5EF4-FFF2-40B4-BE49-F238E27FC236}">
                <a16:creationId xmlns:a16="http://schemas.microsoft.com/office/drawing/2014/main" id="{BBB5BE6E-8EFC-4F5E-A2C7-3EE70101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" y="711324"/>
            <a:ext cx="3119198" cy="467567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FAD9B2B-B606-4EC5-9715-EC6DC066AE71}"/>
              </a:ext>
            </a:extLst>
          </p:cNvPr>
          <p:cNvSpPr txBox="1"/>
          <p:nvPr/>
        </p:nvSpPr>
        <p:spPr>
          <a:xfrm>
            <a:off x="8939336" y="4844656"/>
            <a:ext cx="207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b="1" spc="300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</a:rPr>
              <a:t>CODEX</a:t>
            </a:r>
          </a:p>
        </p:txBody>
      </p:sp>
    </p:spTree>
    <p:extLst>
      <p:ext uri="{BB962C8B-B14F-4D97-AF65-F5344CB8AC3E}">
        <p14:creationId xmlns:p14="http://schemas.microsoft.com/office/powerpoint/2010/main" val="407132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DEB2AB-EE09-4563-A129-15C8E21C3C93}"/>
              </a:ext>
            </a:extLst>
          </p:cNvPr>
          <p:cNvSpPr/>
          <p:nvPr/>
        </p:nvSpPr>
        <p:spPr>
          <a:xfrm>
            <a:off x="0" y="-120491"/>
            <a:ext cx="12313920" cy="5659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99EE33-69C9-48F6-81B5-27B00E5BB352}"/>
              </a:ext>
            </a:extLst>
          </p:cNvPr>
          <p:cNvSpPr txBox="1"/>
          <p:nvPr/>
        </p:nvSpPr>
        <p:spPr>
          <a:xfrm>
            <a:off x="3241039" y="1022245"/>
            <a:ext cx="4572000" cy="420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HN" sz="5400" b="1" i="1" dirty="0">
                <a:ln w="19050">
                  <a:solidFill>
                    <a:schemeClr val="bg1"/>
                  </a:solidFill>
                </a:ln>
                <a:latin typeface="Aharoni" panose="020B0604020202020204" pitchFamily="2" charset="-79"/>
                <a:cs typeface="Aharoni" panose="020B0604020202020204" pitchFamily="2" charset="-79"/>
              </a:rPr>
              <a:t>2X1 </a:t>
            </a:r>
          </a:p>
          <a:p>
            <a:endParaRPr lang="es-HN" dirty="0"/>
          </a:p>
          <a:p>
            <a:r>
              <a:rPr lang="es-HN" b="1" u="sng" spc="300" dirty="0">
                <a:highlight>
                  <a:srgbClr val="FFFF00"/>
                </a:highlight>
              </a:rPr>
              <a:t>RECUERDA</a:t>
            </a:r>
            <a:r>
              <a:rPr lang="es-HN" b="1" u="sng" dirty="0">
                <a:highlight>
                  <a:srgbClr val="FFFF00"/>
                </a:highlight>
              </a:rPr>
              <a:t> </a:t>
            </a:r>
          </a:p>
          <a:p>
            <a:endParaRPr lang="es-HN" b="1" u="sng" dirty="0">
              <a:highlight>
                <a:srgbClr val="FFFF00"/>
              </a:highlight>
            </a:endParaRPr>
          </a:p>
          <a:p>
            <a:endParaRPr lang="es-HN" b="1" dirty="0"/>
          </a:p>
          <a:p>
            <a:pPr algn="r">
              <a:lnSpc>
                <a:spcPct val="250000"/>
              </a:lnSpc>
            </a:pPr>
            <a:r>
              <a:rPr lang="es-HN" sz="2000" b="1" dirty="0">
                <a:solidFill>
                  <a:srgbClr val="002060"/>
                </a:solidFill>
                <a:latin typeface="Algerian" panose="04020705040A02060702" pitchFamily="82" charset="0"/>
              </a:rPr>
              <a:t>Lo travieso no lo cambiara, </a:t>
            </a:r>
          </a:p>
          <a:p>
            <a:pPr algn="r">
              <a:lnSpc>
                <a:spcPct val="250000"/>
              </a:lnSpc>
            </a:pPr>
            <a:r>
              <a:rPr lang="es-HN" sz="2000" b="1" dirty="0">
                <a:solidFill>
                  <a:srgbClr val="002060"/>
                </a:solidFill>
                <a:latin typeface="Algerian" panose="04020705040A02060702" pitchFamily="82" charset="0"/>
              </a:rPr>
              <a:t>Pero su estilo en moda </a:t>
            </a:r>
          </a:p>
          <a:p>
            <a:pPr algn="r">
              <a:lnSpc>
                <a:spcPct val="250000"/>
              </a:lnSpc>
            </a:pPr>
            <a:r>
              <a:rPr lang="es-HN" sz="2000" b="1" dirty="0">
                <a:solidFill>
                  <a:srgbClr val="002060"/>
                </a:solidFill>
                <a:latin typeface="Algerian" panose="04020705040A02060702" pitchFamily="82" charset="0"/>
              </a:rPr>
              <a:t>Si será ejemplar!!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CCFC0E02-749C-467B-AE78-232D458B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17" y="270288"/>
            <a:ext cx="4049983" cy="40863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F52B7C-35AC-4257-A24A-7D5D67065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93867">
            <a:off x="-496737" y="-975361"/>
            <a:ext cx="3783616" cy="54181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BED9D6A-2153-4C3F-9FC2-C098C4F2F6C9}"/>
              </a:ext>
            </a:extLst>
          </p:cNvPr>
          <p:cNvSpPr txBox="1"/>
          <p:nvPr/>
        </p:nvSpPr>
        <p:spPr>
          <a:xfrm>
            <a:off x="9204348" y="1733708"/>
            <a:ext cx="195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2000" b="1" dirty="0">
                <a:solidFill>
                  <a:srgbClr val="FF0000"/>
                </a:solidFill>
                <a:latin typeface="Copperplate Gothic Bold" panose="020E0705020206020404" pitchFamily="34" charset="0"/>
                <a:cs typeface="Aharoni" panose="020B0604020202020204" pitchFamily="2" charset="-79"/>
              </a:rPr>
              <a:t>Este fin de mes gran promoción </a:t>
            </a:r>
          </a:p>
        </p:txBody>
      </p:sp>
      <p:pic>
        <p:nvPicPr>
          <p:cNvPr id="7" name="Imagen 6" descr="Un grupo de jóvenes posando para una foto&#10;&#10;Descripción generada automáticamente">
            <a:extLst>
              <a:ext uri="{FF2B5EF4-FFF2-40B4-BE49-F238E27FC236}">
                <a16:creationId xmlns:a16="http://schemas.microsoft.com/office/drawing/2014/main" id="{2E516013-F54A-4957-8134-2C06AAC8A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069"/>
            <a:ext cx="2790143" cy="282956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375FCCA-9CDB-4C5B-A360-404801B6D658}"/>
              </a:ext>
            </a:extLst>
          </p:cNvPr>
          <p:cNvSpPr txBox="1"/>
          <p:nvPr/>
        </p:nvSpPr>
        <p:spPr>
          <a:xfrm rot="19831725">
            <a:off x="4499614" y="583968"/>
            <a:ext cx="191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4800" b="1" dirty="0">
                <a:solidFill>
                  <a:srgbClr val="FF0000"/>
                </a:solidFill>
              </a:rPr>
              <a:t>KIDS</a:t>
            </a:r>
          </a:p>
        </p:txBody>
      </p:sp>
    </p:spTree>
    <p:extLst>
      <p:ext uri="{BB962C8B-B14F-4D97-AF65-F5344CB8AC3E}">
        <p14:creationId xmlns:p14="http://schemas.microsoft.com/office/powerpoint/2010/main" val="41055368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_2SEEDS">
      <a:dk1>
        <a:srgbClr val="000000"/>
      </a:dk1>
      <a:lt1>
        <a:srgbClr val="FFFFFF"/>
      </a:lt1>
      <a:dk2>
        <a:srgbClr val="351E22"/>
      </a:dk2>
      <a:lt2>
        <a:srgbClr val="E8E2E3"/>
      </a:lt2>
      <a:accent1>
        <a:srgbClr val="3BB195"/>
      </a:accent1>
      <a:accent2>
        <a:srgbClr val="47B56D"/>
      </a:accent2>
      <a:accent3>
        <a:srgbClr val="4BACC0"/>
      </a:accent3>
      <a:accent4>
        <a:srgbClr val="B13B81"/>
      </a:accent4>
      <a:accent5>
        <a:srgbClr val="C34D61"/>
      </a:accent5>
      <a:accent6>
        <a:srgbClr val="B1583B"/>
      </a:accent6>
      <a:hlink>
        <a:srgbClr val="BF3F5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65</Words>
  <Application>Microsoft Office PowerPoint</Application>
  <PresentationFormat>Personalizado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Aharoni</vt:lpstr>
      <vt:lpstr>Algerian</vt:lpstr>
      <vt:lpstr>Arial</vt:lpstr>
      <vt:lpstr>Avenir Next LT Pro</vt:lpstr>
      <vt:lpstr>Copperplate Gothic Bold</vt:lpstr>
      <vt:lpstr>Posterama</vt:lpstr>
      <vt:lpstr>SplashVTI</vt:lpstr>
      <vt:lpstr>Men’s Clothing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Emiliany Mendez</dc:creator>
  <cp:lastModifiedBy>Emiliany Mendez</cp:lastModifiedBy>
  <cp:revision>10</cp:revision>
  <dcterms:created xsi:type="dcterms:W3CDTF">2022-09-24T18:56:12Z</dcterms:created>
  <dcterms:modified xsi:type="dcterms:W3CDTF">2022-09-25T02:18:17Z</dcterms:modified>
</cp:coreProperties>
</file>