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3588" cy="5418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199" y="886719"/>
            <a:ext cx="9145191" cy="1886315"/>
          </a:xfrm>
        </p:spPr>
        <p:txBody>
          <a:bodyPr anchor="b"/>
          <a:lstStyle>
            <a:lvl1pPr algn="ctr">
              <a:defRPr sz="474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199" y="2845777"/>
            <a:ext cx="9145191" cy="1308129"/>
          </a:xfrm>
        </p:spPr>
        <p:txBody>
          <a:bodyPr/>
          <a:lstStyle>
            <a:lvl1pPr marL="0" indent="0" algn="ctr">
              <a:buNone/>
              <a:defRPr sz="1896"/>
            </a:lvl1pPr>
            <a:lvl2pPr marL="361188" indent="0" algn="ctr">
              <a:buNone/>
              <a:defRPr sz="1580"/>
            </a:lvl2pPr>
            <a:lvl3pPr marL="722376" indent="0" algn="ctr">
              <a:buNone/>
              <a:defRPr sz="1422"/>
            </a:lvl3pPr>
            <a:lvl4pPr marL="1083564" indent="0" algn="ctr">
              <a:buNone/>
              <a:defRPr sz="1264"/>
            </a:lvl4pPr>
            <a:lvl5pPr marL="1444752" indent="0" algn="ctr">
              <a:buNone/>
              <a:defRPr sz="1264"/>
            </a:lvl5pPr>
            <a:lvl6pPr marL="1805940" indent="0" algn="ctr">
              <a:buNone/>
              <a:defRPr sz="1264"/>
            </a:lvl6pPr>
            <a:lvl7pPr marL="2167128" indent="0" algn="ctr">
              <a:buNone/>
              <a:defRPr sz="1264"/>
            </a:lvl7pPr>
            <a:lvl8pPr marL="2528316" indent="0" algn="ctr">
              <a:buNone/>
              <a:defRPr sz="1264"/>
            </a:lvl8pPr>
            <a:lvl9pPr marL="2889504" indent="0" algn="ctr">
              <a:buNone/>
              <a:defRPr sz="126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3967-ED10-4068-87BD-AB0DABAB8BE9}" type="datetimeFigureOut">
              <a:rPr lang="es-HN" smtClean="0"/>
              <a:t>24/9/2022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117B-FABA-4854-82CE-E8FD7594A53D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81303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3967-ED10-4068-87BD-AB0DABAB8BE9}" type="datetimeFigureOut">
              <a:rPr lang="es-HN" smtClean="0"/>
              <a:t>24/9/2022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117B-FABA-4854-82CE-E8FD7594A53D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75297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6037" y="288465"/>
            <a:ext cx="2629242" cy="459162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309" y="288465"/>
            <a:ext cx="7735307" cy="459162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3967-ED10-4068-87BD-AB0DABAB8BE9}" type="datetimeFigureOut">
              <a:rPr lang="es-HN" smtClean="0"/>
              <a:t>24/9/2022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117B-FABA-4854-82CE-E8FD7594A53D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69100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3967-ED10-4068-87BD-AB0DABAB8BE9}" type="datetimeFigureOut">
              <a:rPr lang="es-HN" smtClean="0"/>
              <a:t>24/9/2022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117B-FABA-4854-82CE-E8FD7594A53D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4831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8" y="1350772"/>
            <a:ext cx="10516970" cy="2253795"/>
          </a:xfrm>
        </p:spPr>
        <p:txBody>
          <a:bodyPr anchor="b"/>
          <a:lstStyle>
            <a:lvl1pPr>
              <a:defRPr sz="474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8" y="3625889"/>
            <a:ext cx="10516970" cy="1185217"/>
          </a:xfrm>
        </p:spPr>
        <p:txBody>
          <a:bodyPr/>
          <a:lstStyle>
            <a:lvl1pPr marL="0" indent="0">
              <a:buNone/>
              <a:defRPr sz="1896">
                <a:solidFill>
                  <a:schemeClr val="tx1">
                    <a:tint val="75000"/>
                  </a:schemeClr>
                </a:solidFill>
              </a:defRPr>
            </a:lvl1pPr>
            <a:lvl2pPr marL="361188" indent="0">
              <a:buNone/>
              <a:defRPr sz="1580">
                <a:solidFill>
                  <a:schemeClr val="tx1">
                    <a:tint val="75000"/>
                  </a:schemeClr>
                </a:solidFill>
              </a:defRPr>
            </a:lvl2pPr>
            <a:lvl3pPr marL="722376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3pPr>
            <a:lvl4pPr marL="1083564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4pPr>
            <a:lvl5pPr marL="1444752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5pPr>
            <a:lvl6pPr marL="1805940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6pPr>
            <a:lvl7pPr marL="2167128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7pPr>
            <a:lvl8pPr marL="2528316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8pPr>
            <a:lvl9pPr marL="2889504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3967-ED10-4068-87BD-AB0DABAB8BE9}" type="datetimeFigureOut">
              <a:rPr lang="es-HN" smtClean="0"/>
              <a:t>24/9/2022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117B-FABA-4854-82CE-E8FD7594A53D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16182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309" y="1442328"/>
            <a:ext cx="5182275" cy="34377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004" y="1442328"/>
            <a:ext cx="5182275" cy="34377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3967-ED10-4068-87BD-AB0DABAB8BE9}" type="datetimeFigureOut">
              <a:rPr lang="es-HN" smtClean="0"/>
              <a:t>24/9/2022</a:t>
            </a:fld>
            <a:endParaRPr lang="es-H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117B-FABA-4854-82CE-E8FD7594A53D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74300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288466"/>
            <a:ext cx="10516970" cy="10472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98" y="1328197"/>
            <a:ext cx="5158459" cy="650929"/>
          </a:xfrm>
        </p:spPr>
        <p:txBody>
          <a:bodyPr anchor="b"/>
          <a:lstStyle>
            <a:lvl1pPr marL="0" indent="0">
              <a:buNone/>
              <a:defRPr sz="1896" b="1"/>
            </a:lvl1pPr>
            <a:lvl2pPr marL="361188" indent="0">
              <a:buNone/>
              <a:defRPr sz="1580" b="1"/>
            </a:lvl2pPr>
            <a:lvl3pPr marL="722376" indent="0">
              <a:buNone/>
              <a:defRPr sz="1422" b="1"/>
            </a:lvl3pPr>
            <a:lvl4pPr marL="1083564" indent="0">
              <a:buNone/>
              <a:defRPr sz="1264" b="1"/>
            </a:lvl4pPr>
            <a:lvl5pPr marL="1444752" indent="0">
              <a:buNone/>
              <a:defRPr sz="1264" b="1"/>
            </a:lvl5pPr>
            <a:lvl6pPr marL="1805940" indent="0">
              <a:buNone/>
              <a:defRPr sz="1264" b="1"/>
            </a:lvl6pPr>
            <a:lvl7pPr marL="2167128" indent="0">
              <a:buNone/>
              <a:defRPr sz="1264" b="1"/>
            </a:lvl7pPr>
            <a:lvl8pPr marL="2528316" indent="0">
              <a:buNone/>
              <a:defRPr sz="1264" b="1"/>
            </a:lvl8pPr>
            <a:lvl9pPr marL="2889504" indent="0">
              <a:buNone/>
              <a:defRPr sz="12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98" y="1979126"/>
            <a:ext cx="5158459" cy="29109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004" y="1328197"/>
            <a:ext cx="5183863" cy="650929"/>
          </a:xfrm>
        </p:spPr>
        <p:txBody>
          <a:bodyPr anchor="b"/>
          <a:lstStyle>
            <a:lvl1pPr marL="0" indent="0">
              <a:buNone/>
              <a:defRPr sz="1896" b="1"/>
            </a:lvl1pPr>
            <a:lvl2pPr marL="361188" indent="0">
              <a:buNone/>
              <a:defRPr sz="1580" b="1"/>
            </a:lvl2pPr>
            <a:lvl3pPr marL="722376" indent="0">
              <a:buNone/>
              <a:defRPr sz="1422" b="1"/>
            </a:lvl3pPr>
            <a:lvl4pPr marL="1083564" indent="0">
              <a:buNone/>
              <a:defRPr sz="1264" b="1"/>
            </a:lvl4pPr>
            <a:lvl5pPr marL="1444752" indent="0">
              <a:buNone/>
              <a:defRPr sz="1264" b="1"/>
            </a:lvl5pPr>
            <a:lvl6pPr marL="1805940" indent="0">
              <a:buNone/>
              <a:defRPr sz="1264" b="1"/>
            </a:lvl6pPr>
            <a:lvl7pPr marL="2167128" indent="0">
              <a:buNone/>
              <a:defRPr sz="1264" b="1"/>
            </a:lvl7pPr>
            <a:lvl8pPr marL="2528316" indent="0">
              <a:buNone/>
              <a:defRPr sz="1264" b="1"/>
            </a:lvl8pPr>
            <a:lvl9pPr marL="2889504" indent="0">
              <a:buNone/>
              <a:defRPr sz="12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004" y="1979126"/>
            <a:ext cx="5183863" cy="29109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3967-ED10-4068-87BD-AB0DABAB8BE9}" type="datetimeFigureOut">
              <a:rPr lang="es-HN" smtClean="0"/>
              <a:t>24/9/2022</a:t>
            </a:fld>
            <a:endParaRPr lang="es-H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117B-FABA-4854-82CE-E8FD7594A53D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39025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3967-ED10-4068-87BD-AB0DABAB8BE9}" type="datetimeFigureOut">
              <a:rPr lang="es-HN" smtClean="0"/>
              <a:t>24/9/2022</a:t>
            </a:fld>
            <a:endParaRPr lang="es-H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117B-FABA-4854-82CE-E8FD7594A53D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27096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3967-ED10-4068-87BD-AB0DABAB8BE9}" type="datetimeFigureOut">
              <a:rPr lang="es-HN" smtClean="0"/>
              <a:t>24/9/2022</a:t>
            </a:fld>
            <a:endParaRPr lang="es-H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117B-FABA-4854-82CE-E8FD7594A53D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49826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8" y="361209"/>
            <a:ext cx="3932749" cy="1264232"/>
          </a:xfrm>
        </p:spPr>
        <p:txBody>
          <a:bodyPr anchor="b"/>
          <a:lstStyle>
            <a:lvl1pPr>
              <a:defRPr sz="252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863" y="780112"/>
            <a:ext cx="6173004" cy="3850390"/>
          </a:xfrm>
        </p:spPr>
        <p:txBody>
          <a:bodyPr/>
          <a:lstStyle>
            <a:lvl1pPr>
              <a:defRPr sz="2528"/>
            </a:lvl1pPr>
            <a:lvl2pPr>
              <a:defRPr sz="2212"/>
            </a:lvl2pPr>
            <a:lvl3pPr>
              <a:defRPr sz="1896"/>
            </a:lvl3pPr>
            <a:lvl4pPr>
              <a:defRPr sz="1580"/>
            </a:lvl4pPr>
            <a:lvl5pPr>
              <a:defRPr sz="1580"/>
            </a:lvl5pPr>
            <a:lvl6pPr>
              <a:defRPr sz="1580"/>
            </a:lvl6pPr>
            <a:lvl7pPr>
              <a:defRPr sz="1580"/>
            </a:lvl7pPr>
            <a:lvl8pPr>
              <a:defRPr sz="1580"/>
            </a:lvl8pPr>
            <a:lvl9pPr>
              <a:defRPr sz="158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8" y="1625442"/>
            <a:ext cx="3932749" cy="3011331"/>
          </a:xfrm>
        </p:spPr>
        <p:txBody>
          <a:bodyPr/>
          <a:lstStyle>
            <a:lvl1pPr marL="0" indent="0">
              <a:buNone/>
              <a:defRPr sz="1264"/>
            </a:lvl1pPr>
            <a:lvl2pPr marL="361188" indent="0">
              <a:buNone/>
              <a:defRPr sz="1106"/>
            </a:lvl2pPr>
            <a:lvl3pPr marL="722376" indent="0">
              <a:buNone/>
              <a:defRPr sz="948"/>
            </a:lvl3pPr>
            <a:lvl4pPr marL="1083564" indent="0">
              <a:buNone/>
              <a:defRPr sz="790"/>
            </a:lvl4pPr>
            <a:lvl5pPr marL="1444752" indent="0">
              <a:buNone/>
              <a:defRPr sz="790"/>
            </a:lvl5pPr>
            <a:lvl6pPr marL="1805940" indent="0">
              <a:buNone/>
              <a:defRPr sz="790"/>
            </a:lvl6pPr>
            <a:lvl7pPr marL="2167128" indent="0">
              <a:buNone/>
              <a:defRPr sz="790"/>
            </a:lvl7pPr>
            <a:lvl8pPr marL="2528316" indent="0">
              <a:buNone/>
              <a:defRPr sz="790"/>
            </a:lvl8pPr>
            <a:lvl9pPr marL="2889504" indent="0">
              <a:buNone/>
              <a:defRPr sz="79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3967-ED10-4068-87BD-AB0DABAB8BE9}" type="datetimeFigureOut">
              <a:rPr lang="es-HN" smtClean="0"/>
              <a:t>24/9/2022</a:t>
            </a:fld>
            <a:endParaRPr lang="es-H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117B-FABA-4854-82CE-E8FD7594A53D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83771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8" y="361209"/>
            <a:ext cx="3932749" cy="1264232"/>
          </a:xfrm>
        </p:spPr>
        <p:txBody>
          <a:bodyPr anchor="b"/>
          <a:lstStyle>
            <a:lvl1pPr>
              <a:defRPr sz="252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863" y="780112"/>
            <a:ext cx="6173004" cy="3850390"/>
          </a:xfrm>
        </p:spPr>
        <p:txBody>
          <a:bodyPr anchor="t"/>
          <a:lstStyle>
            <a:lvl1pPr marL="0" indent="0">
              <a:buNone/>
              <a:defRPr sz="2528"/>
            </a:lvl1pPr>
            <a:lvl2pPr marL="361188" indent="0">
              <a:buNone/>
              <a:defRPr sz="2212"/>
            </a:lvl2pPr>
            <a:lvl3pPr marL="722376" indent="0">
              <a:buNone/>
              <a:defRPr sz="1896"/>
            </a:lvl3pPr>
            <a:lvl4pPr marL="1083564" indent="0">
              <a:buNone/>
              <a:defRPr sz="1580"/>
            </a:lvl4pPr>
            <a:lvl5pPr marL="1444752" indent="0">
              <a:buNone/>
              <a:defRPr sz="1580"/>
            </a:lvl5pPr>
            <a:lvl6pPr marL="1805940" indent="0">
              <a:buNone/>
              <a:defRPr sz="1580"/>
            </a:lvl6pPr>
            <a:lvl7pPr marL="2167128" indent="0">
              <a:buNone/>
              <a:defRPr sz="1580"/>
            </a:lvl7pPr>
            <a:lvl8pPr marL="2528316" indent="0">
              <a:buNone/>
              <a:defRPr sz="1580"/>
            </a:lvl8pPr>
            <a:lvl9pPr marL="2889504" indent="0">
              <a:buNone/>
              <a:defRPr sz="158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8" y="1625442"/>
            <a:ext cx="3932749" cy="3011331"/>
          </a:xfrm>
        </p:spPr>
        <p:txBody>
          <a:bodyPr/>
          <a:lstStyle>
            <a:lvl1pPr marL="0" indent="0">
              <a:buNone/>
              <a:defRPr sz="1264"/>
            </a:lvl1pPr>
            <a:lvl2pPr marL="361188" indent="0">
              <a:buNone/>
              <a:defRPr sz="1106"/>
            </a:lvl2pPr>
            <a:lvl3pPr marL="722376" indent="0">
              <a:buNone/>
              <a:defRPr sz="948"/>
            </a:lvl3pPr>
            <a:lvl4pPr marL="1083564" indent="0">
              <a:buNone/>
              <a:defRPr sz="790"/>
            </a:lvl4pPr>
            <a:lvl5pPr marL="1444752" indent="0">
              <a:buNone/>
              <a:defRPr sz="790"/>
            </a:lvl5pPr>
            <a:lvl6pPr marL="1805940" indent="0">
              <a:buNone/>
              <a:defRPr sz="790"/>
            </a:lvl6pPr>
            <a:lvl7pPr marL="2167128" indent="0">
              <a:buNone/>
              <a:defRPr sz="790"/>
            </a:lvl7pPr>
            <a:lvl8pPr marL="2528316" indent="0">
              <a:buNone/>
              <a:defRPr sz="790"/>
            </a:lvl8pPr>
            <a:lvl9pPr marL="2889504" indent="0">
              <a:buNone/>
              <a:defRPr sz="79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3967-ED10-4068-87BD-AB0DABAB8BE9}" type="datetimeFigureOut">
              <a:rPr lang="es-HN" smtClean="0"/>
              <a:t>24/9/2022</a:t>
            </a:fld>
            <a:endParaRPr lang="es-H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117B-FABA-4854-82CE-E8FD7594A53D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84566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288466"/>
            <a:ext cx="10516970" cy="104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1442328"/>
            <a:ext cx="10516970" cy="343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5021811"/>
            <a:ext cx="2743557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33967-ED10-4068-87BD-AB0DABAB8BE9}" type="datetimeFigureOut">
              <a:rPr lang="es-HN" smtClean="0"/>
              <a:t>24/9/2022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5021811"/>
            <a:ext cx="4115336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5021811"/>
            <a:ext cx="2743557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4117B-FABA-4854-82CE-E8FD7594A53D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80399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2376" rtl="0" eaLnBrk="1" latinLnBrk="0" hangingPunct="1">
        <a:lnSpc>
          <a:spcPct val="90000"/>
        </a:lnSpc>
        <a:spcBef>
          <a:spcPct val="0"/>
        </a:spcBef>
        <a:buNone/>
        <a:defRPr sz="34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594" indent="-180594" algn="l" defTabSz="722376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1pPr>
      <a:lvl2pPr marL="541782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2pPr>
      <a:lvl3pPr marL="902970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3pPr>
      <a:lvl4pPr marL="1264158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4pPr>
      <a:lvl5pPr marL="1625346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5pPr>
      <a:lvl6pPr marL="1986534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347722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708910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3070098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1pPr>
      <a:lvl2pPr marL="361188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2pPr>
      <a:lvl3pPr marL="722376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3pPr>
      <a:lvl4pPr marL="1083564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4pPr>
      <a:lvl5pPr marL="1444752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5pPr>
      <a:lvl6pPr marL="1805940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167128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528316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2889504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504CB61-EF87-4015-9DC0-A555470D5A43}"/>
              </a:ext>
            </a:extLst>
          </p:cNvPr>
          <p:cNvSpPr/>
          <p:nvPr/>
        </p:nvSpPr>
        <p:spPr>
          <a:xfrm>
            <a:off x="-85969" y="-54708"/>
            <a:ext cx="12481169" cy="557237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4745966-0FFA-4297-A6A8-533C1CE28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603" y="-656492"/>
            <a:ext cx="8603625" cy="607463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238EF1A-F10A-49B5-834C-E7EE8E5055B0}"/>
              </a:ext>
            </a:extLst>
          </p:cNvPr>
          <p:cNvSpPr txBox="1"/>
          <p:nvPr/>
        </p:nvSpPr>
        <p:spPr>
          <a:xfrm>
            <a:off x="3943769" y="3415324"/>
            <a:ext cx="4517292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s-HN" dirty="0">
                <a:ln>
                  <a:solidFill>
                    <a:srgbClr val="FFC000"/>
                  </a:solidFill>
                </a:ln>
                <a:solidFill>
                  <a:srgbClr val="00206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Cada tercer Lunes de Mes </a:t>
            </a:r>
          </a:p>
          <a:p>
            <a:pPr algn="ctr">
              <a:lnSpc>
                <a:spcPct val="200000"/>
              </a:lnSpc>
            </a:pPr>
            <a:r>
              <a:rPr lang="es-HN" dirty="0">
                <a:ln>
                  <a:solidFill>
                    <a:srgbClr val="FFC000"/>
                  </a:solidFill>
                </a:ln>
                <a:solidFill>
                  <a:srgbClr val="00206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Tenemos venta de regalo sorpresa </a:t>
            </a:r>
          </a:p>
          <a:p>
            <a:pPr algn="ctr">
              <a:lnSpc>
                <a:spcPct val="200000"/>
              </a:lnSpc>
            </a:pPr>
            <a:r>
              <a:rPr lang="es-HN" dirty="0">
                <a:ln>
                  <a:solidFill>
                    <a:srgbClr val="FFC000"/>
                  </a:solidFill>
                </a:ln>
                <a:solidFill>
                  <a:srgbClr val="00206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Para los pequeños de la casa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9992E92-FC24-4854-9563-A80327A8C67A}"/>
              </a:ext>
            </a:extLst>
          </p:cNvPr>
          <p:cNvSpPr txBox="1"/>
          <p:nvPr/>
        </p:nvSpPr>
        <p:spPr>
          <a:xfrm>
            <a:off x="3501292" y="2047698"/>
            <a:ext cx="5306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HN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NO TE PIERDAS LA OPORTUNIDAD DE CONSETIRLOS</a:t>
            </a:r>
          </a:p>
        </p:txBody>
      </p:sp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19BECBAB-185C-4F84-8D13-103DCE8F3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664" y="2461018"/>
            <a:ext cx="1126246" cy="1126246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BE86452B-B4FF-4D62-B6D8-5607DDCDF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568" y="2480565"/>
            <a:ext cx="1126246" cy="112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239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23</Words>
  <Application>Microsoft Office PowerPoint</Application>
  <PresentationFormat>Personalizado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Aharoni</vt:lpstr>
      <vt:lpstr>Arial</vt:lpstr>
      <vt:lpstr>Arial Black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Emiliany Mendez</dc:creator>
  <cp:lastModifiedBy>Emiliany Mendez</cp:lastModifiedBy>
  <cp:revision>1</cp:revision>
  <dcterms:created xsi:type="dcterms:W3CDTF">2022-09-25T02:18:32Z</dcterms:created>
  <dcterms:modified xsi:type="dcterms:W3CDTF">2022-09-25T02:25:53Z</dcterms:modified>
</cp:coreProperties>
</file>