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9F5B-BC00-401A-9652-BA658C19F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7194A-AE3A-4E03-93D5-7C4AA4DB9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6EAC-5632-4B2B-9EA7-335098D1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1DB72-1CD6-4B62-B4C7-5001FE29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083AC-BB60-4A35-B49B-805F5AF7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07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B88-0886-4BBB-881D-B06522E9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BB7D4-2150-42E3-BDFF-EBF45431A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D209D-F4D5-4FAC-9519-7DADED03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3A8EB-F6A8-4AC7-B58A-3B903D83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EF1D2-D19C-4791-8326-1742F493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55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646F2-9E3D-4FCB-B1B9-C8513DE9E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2B778-7F14-40C6-8EBE-3EF5D7780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EDDBC-7D4A-4286-A201-9A2A5C1E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099BD-1700-408C-A8A5-150C61E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1A9E4-57E0-42A4-8CE2-E13E2746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67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EB7E-095F-4B30-A15D-B9E9A438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2A6D-B4CC-4531-8760-EAAFE3D8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8B52D-EB56-473E-ADAC-8ABE5C56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3BBEC-61AE-435D-B9C1-5C87300C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3B578-FC2C-4FF3-B1AE-AC215D5C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35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BDED-747B-4F67-B23F-0B67C5C4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EB62A-69C0-4BC7-B809-84891E985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B3EC0-6774-4A61-8969-DFE9CE45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3E77-5964-4E92-B7B7-2B7FEE08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D1552-069A-4F1B-B8F8-AB972AB2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42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340F-232C-4ABA-935E-532F7779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CE9A3-1B2B-46E7-8CE8-A69F5E7C5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61F41-1221-4C3F-A370-80262E42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0F304-DA3B-458D-A10B-79F581F6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A1409-758D-4867-AE88-929C91D0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B0E64-137C-437B-B5C2-27E8468C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09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42BA-2BBB-4B5D-9685-2A23332A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A866-7C9A-4ADC-8B84-016119F84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BB8D2-28D0-46A7-944D-5B045C4C8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16C43-79E3-4019-8A09-A4D7784B8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6B833-E310-4A85-BB4F-7B7C41070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C5495-DE9B-4559-A719-6B76BF6D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DC9CB-8BF5-42A4-A4CC-63B0E53F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87801-CA21-427C-93B8-933E1071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28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194E-BDDF-4205-A607-6B2FA7DD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CABD6-6D70-4D97-AB6F-234F29BE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EE394-252D-421E-A406-8B8519A9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99B62-7C2B-424D-B2F0-6BD5FFD6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97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03F65-CD2F-4988-AC11-9EC4CFF0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F467A-6E6C-4BB0-87A5-4F40C7EF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856B2-C8B1-4DAB-B300-EE550560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65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213C-64B5-4202-9CFF-4BB9232A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1C7E-D11C-478E-9908-DDD9C856C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A67E3-0128-4F28-8615-CFB67FE8B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F1223-117E-4E29-870E-A2E8FCCF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66DF0-C9DD-4F48-A0ED-7FE5570F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D92DC-2682-47F5-8A97-F2DA918C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50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9392-A4D4-4D17-883B-79CA185B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73F00-ACC2-4289-87E7-7912A8AC9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36B45-C479-4EBC-8E55-E27EEF2A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5C7A9-D928-4F05-8158-DB69CA89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1630-D6BA-43E0-8E45-4E094A6624F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E22EC-F5E5-45C2-BAAE-0F7DB45F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3250A-8621-471B-8802-528C6779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75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91CDB-7226-475F-9649-7FAB5539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C5329-CEE9-462A-A89F-A2037D89A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81D6-134E-48A3-8644-F7F93472F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A1630-D6BA-43E0-8E45-4E094A6624F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AC042-BB05-49EF-8EAA-741CEB64A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FE8D-F074-4431-B03B-9FE833C47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2331-0D4E-4950-8F60-183027AB2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4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9F1C8C1-C126-4D40-B0A4-01B48C2DB141}"/>
              </a:ext>
            </a:extLst>
          </p:cNvPr>
          <p:cNvSpPr/>
          <p:nvPr/>
        </p:nvSpPr>
        <p:spPr>
          <a:xfrm>
            <a:off x="2031831" y="212620"/>
            <a:ext cx="858167" cy="35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DCC1F05-1814-4E75-BAAC-165DD0C606B9}"/>
              </a:ext>
            </a:extLst>
          </p:cNvPr>
          <p:cNvSpPr/>
          <p:nvPr/>
        </p:nvSpPr>
        <p:spPr>
          <a:xfrm>
            <a:off x="1755881" y="804971"/>
            <a:ext cx="1410068" cy="38033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ISA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B56CD4-2A54-4A8B-9A8C-D3FA98B41D1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460915" y="569544"/>
            <a:ext cx="0" cy="23542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8E7749-E1FF-4118-9B46-53A24AAC997B}"/>
                  </a:ext>
                </a:extLst>
              </p:cNvPr>
              <p:cNvSpPr/>
              <p:nvPr/>
            </p:nvSpPr>
            <p:spPr>
              <a:xfrm>
                <a:off x="5689728" y="1011229"/>
                <a:ext cx="1561868" cy="5175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SG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Caretakers</m:t>
                      </m:r>
                    </m:oMath>
                  </m:oMathPara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8E7749-E1FF-4118-9B46-53A24AAC9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728" y="1011229"/>
                <a:ext cx="1561868" cy="5175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488537-4A97-4AB0-8161-AF7AD57AE869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2460915" y="1185310"/>
            <a:ext cx="3228813" cy="84714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6AE9657-B33E-4275-9743-8BBD8EDE4EEA}"/>
                  </a:ext>
                </a:extLst>
              </p:cNvPr>
              <p:cNvSpPr/>
              <p:nvPr/>
            </p:nvSpPr>
            <p:spPr>
              <a:xfrm>
                <a:off x="1783057" y="2518199"/>
                <a:ext cx="1443375" cy="502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SG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PetOwners</m:t>
                      </m:r>
                    </m:oMath>
                  </m:oMathPara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6AE9657-B33E-4275-9743-8BBD8EDE4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57" y="2518199"/>
                <a:ext cx="1443375" cy="502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53223AB-AF5B-4E18-9338-3CEFFC30CD5F}"/>
              </a:ext>
            </a:extLst>
          </p:cNvPr>
          <p:cNvSpPr/>
          <p:nvPr/>
        </p:nvSpPr>
        <p:spPr>
          <a:xfrm>
            <a:off x="417654" y="1413262"/>
            <a:ext cx="1410068" cy="413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PcsAdmins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F8D314-A911-4F58-9175-D99DD906DBC5}"/>
              </a:ext>
            </a:extLst>
          </p:cNvPr>
          <p:cNvCxnSpPr>
            <a:cxnSpLocks/>
            <a:stCxn id="14" idx="3"/>
            <a:endCxn id="19" idx="0"/>
          </p:cNvCxnSpPr>
          <p:nvPr/>
        </p:nvCxnSpPr>
        <p:spPr>
          <a:xfrm flipH="1">
            <a:off x="1122688" y="1185310"/>
            <a:ext cx="1338227" cy="227952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CA01A6-69F2-41C5-9778-C3887327D2C9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>
            <a:off x="2460915" y="1185310"/>
            <a:ext cx="43830" cy="1332889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C1E92B7-2859-47BD-916E-3E70D75BA21E}"/>
              </a:ext>
            </a:extLst>
          </p:cNvPr>
          <p:cNvSpPr/>
          <p:nvPr/>
        </p:nvSpPr>
        <p:spPr>
          <a:xfrm>
            <a:off x="3066657" y="32233"/>
            <a:ext cx="928034" cy="27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23DB93-B236-4023-A936-2D7B050B12E0}"/>
              </a:ext>
            </a:extLst>
          </p:cNvPr>
          <p:cNvCxnSpPr>
            <a:cxnSpLocks/>
            <a:stCxn id="23" idx="2"/>
            <a:endCxn id="13" idx="3"/>
          </p:cNvCxnSpPr>
          <p:nvPr/>
        </p:nvCxnSpPr>
        <p:spPr>
          <a:xfrm flipH="1">
            <a:off x="2889998" y="167233"/>
            <a:ext cx="176659" cy="223849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63E9DE2-C028-4ECA-9A5F-940A7152D747}"/>
              </a:ext>
            </a:extLst>
          </p:cNvPr>
          <p:cNvSpPr/>
          <p:nvPr/>
        </p:nvSpPr>
        <p:spPr>
          <a:xfrm>
            <a:off x="588177" y="236487"/>
            <a:ext cx="920074" cy="3091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</a:t>
            </a:r>
            <a:endParaRPr kumimoji="0" lang="en-GB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9C37D3-A717-4C8E-9E0B-C8CA11A912FE}"/>
              </a:ext>
            </a:extLst>
          </p:cNvPr>
          <p:cNvCxnSpPr>
            <a:cxnSpLocks/>
            <a:stCxn id="13" idx="1"/>
            <a:endCxn id="29" idx="6"/>
          </p:cNvCxnSpPr>
          <p:nvPr/>
        </p:nvCxnSpPr>
        <p:spPr>
          <a:xfrm flipH="1">
            <a:off x="1508251" y="391082"/>
            <a:ext cx="523580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B7A63B2-755A-4848-B394-0FBCB94D7B4A}"/>
              </a:ext>
            </a:extLst>
          </p:cNvPr>
          <p:cNvCxnSpPr>
            <a:cxnSpLocks/>
            <a:stCxn id="38" idx="6"/>
            <a:endCxn id="18" idx="1"/>
          </p:cNvCxnSpPr>
          <p:nvPr/>
        </p:nvCxnSpPr>
        <p:spPr>
          <a:xfrm flipV="1">
            <a:off x="1359541" y="2769474"/>
            <a:ext cx="423516" cy="1094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B284A99-1A3B-418B-803B-5354B12CAC5C}"/>
              </a:ext>
            </a:extLst>
          </p:cNvPr>
          <p:cNvSpPr/>
          <p:nvPr/>
        </p:nvSpPr>
        <p:spPr>
          <a:xfrm>
            <a:off x="40532" y="2632672"/>
            <a:ext cx="1319009" cy="295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</a:t>
            </a:r>
          </a:p>
        </p:txBody>
      </p: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D57974AA-6B01-44FC-86D8-7A8017657DE0}"/>
              </a:ext>
            </a:extLst>
          </p:cNvPr>
          <p:cNvGrpSpPr/>
          <p:nvPr/>
        </p:nvGrpSpPr>
        <p:grpSpPr>
          <a:xfrm>
            <a:off x="1566613" y="4241521"/>
            <a:ext cx="1980000" cy="556381"/>
            <a:chOff x="930235" y="2984492"/>
            <a:chExt cx="1980000" cy="556381"/>
          </a:xfrm>
        </p:grpSpPr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AD354A6E-A2EE-4F45-A2AA-528F01F0B802}"/>
                </a:ext>
              </a:extLst>
            </p:cNvPr>
            <p:cNvSpPr/>
            <p:nvPr/>
          </p:nvSpPr>
          <p:spPr>
            <a:xfrm>
              <a:off x="930235" y="2984492"/>
              <a:ext cx="1980000" cy="5563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2ECF0CAB-6AC3-45C9-B775-7CC8B2E7B869}"/>
                </a:ext>
              </a:extLst>
            </p:cNvPr>
            <p:cNvSpPr/>
            <p:nvPr/>
          </p:nvSpPr>
          <p:spPr>
            <a:xfrm>
              <a:off x="1099060" y="3047155"/>
              <a:ext cx="1609847" cy="44116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1975CC-32CE-4F75-83EE-FBA6DEC8C0C3}"/>
              </a:ext>
            </a:extLst>
          </p:cNvPr>
          <p:cNvCxnSpPr>
            <a:cxnSpLocks/>
            <a:stCxn id="541" idx="0"/>
            <a:endCxn id="18" idx="2"/>
          </p:cNvCxnSpPr>
          <p:nvPr/>
        </p:nvCxnSpPr>
        <p:spPr>
          <a:xfrm flipH="1" flipV="1">
            <a:off x="2504745" y="3020749"/>
            <a:ext cx="51868" cy="1220772"/>
          </a:xfrm>
          <a:prstGeom prst="line">
            <a:avLst/>
          </a:prstGeom>
          <a:ln w="76200" cmpd="dbl">
            <a:head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694373-1125-41DA-A0F5-6630FB54A9A5}"/>
              </a:ext>
            </a:extLst>
          </p:cNvPr>
          <p:cNvCxnSpPr>
            <a:cxnSpLocks/>
            <a:stCxn id="541" idx="2"/>
            <a:endCxn id="44" idx="0"/>
          </p:cNvCxnSpPr>
          <p:nvPr/>
        </p:nvCxnSpPr>
        <p:spPr>
          <a:xfrm>
            <a:off x="2556613" y="4797902"/>
            <a:ext cx="0" cy="725053"/>
          </a:xfrm>
          <a:prstGeom prst="line">
            <a:avLst/>
          </a:prstGeom>
          <a:ln w="76200" cmpd="dbl">
            <a:head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44B17F-A5BA-4578-B8FF-711BC602F72A}"/>
              </a:ext>
            </a:extLst>
          </p:cNvPr>
          <p:cNvSpPr/>
          <p:nvPr/>
        </p:nvSpPr>
        <p:spPr>
          <a:xfrm>
            <a:off x="1890613" y="5522955"/>
            <a:ext cx="1332000" cy="720000"/>
          </a:xfrm>
          <a:prstGeom prst="rect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Pets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F00CFFF-8116-4DAF-A473-75534692CAC1}"/>
              </a:ext>
            </a:extLst>
          </p:cNvPr>
          <p:cNvSpPr/>
          <p:nvPr/>
        </p:nvSpPr>
        <p:spPr>
          <a:xfrm>
            <a:off x="115234" y="5474202"/>
            <a:ext cx="1069202" cy="295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endParaRPr kumimoji="0" lang="en-GB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07B0155-DCC0-42E3-A28D-D3F7A8909896}"/>
              </a:ext>
            </a:extLst>
          </p:cNvPr>
          <p:cNvCxnSpPr>
            <a:cxnSpLocks/>
            <a:stCxn id="44" idx="1"/>
            <a:endCxn id="58" idx="6"/>
          </p:cNvCxnSpPr>
          <p:nvPr/>
        </p:nvCxnSpPr>
        <p:spPr>
          <a:xfrm flipH="1" flipV="1">
            <a:off x="1184436" y="5621949"/>
            <a:ext cx="706177" cy="261006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4957A6C-309F-4028-9EE2-F40D333473F6}"/>
              </a:ext>
            </a:extLst>
          </p:cNvPr>
          <p:cNvCxnSpPr>
            <a:cxnSpLocks/>
            <a:stCxn id="64" idx="7"/>
            <a:endCxn id="44" idx="1"/>
          </p:cNvCxnSpPr>
          <p:nvPr/>
        </p:nvCxnSpPr>
        <p:spPr>
          <a:xfrm flipV="1">
            <a:off x="1617579" y="5882955"/>
            <a:ext cx="273034" cy="58800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320EF44E-1E00-4BE7-BB9D-BF45782D72CD}"/>
              </a:ext>
            </a:extLst>
          </p:cNvPr>
          <p:cNvSpPr/>
          <p:nvPr/>
        </p:nvSpPr>
        <p:spPr>
          <a:xfrm>
            <a:off x="-3927" y="6399101"/>
            <a:ext cx="1899712" cy="490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pecial_needs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4B4D3A0-8214-45CB-8806-E4883E5ED4FF}"/>
              </a:ext>
            </a:extLst>
          </p:cNvPr>
          <p:cNvSpPr/>
          <p:nvPr/>
        </p:nvSpPr>
        <p:spPr>
          <a:xfrm>
            <a:off x="64977" y="5886818"/>
            <a:ext cx="1332000" cy="3954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2FC60DD-8A99-49FA-B310-B16C75643EAC}"/>
              </a:ext>
            </a:extLst>
          </p:cNvPr>
          <p:cNvCxnSpPr>
            <a:cxnSpLocks/>
            <a:stCxn id="67" idx="7"/>
            <a:endCxn id="44" idx="1"/>
          </p:cNvCxnSpPr>
          <p:nvPr/>
        </p:nvCxnSpPr>
        <p:spPr>
          <a:xfrm flipV="1">
            <a:off x="1201910" y="5882955"/>
            <a:ext cx="688703" cy="61781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25B4D6C-5FC8-4A94-82F0-16398F3420A7}"/>
              </a:ext>
            </a:extLst>
          </p:cNvPr>
          <p:cNvCxnSpPr>
            <a:cxnSpLocks/>
            <a:stCxn id="106" idx="1"/>
            <a:endCxn id="16" idx="3"/>
          </p:cNvCxnSpPr>
          <p:nvPr/>
        </p:nvCxnSpPr>
        <p:spPr>
          <a:xfrm flipH="1" flipV="1">
            <a:off x="7251596" y="1270024"/>
            <a:ext cx="2158056" cy="1284665"/>
          </a:xfrm>
          <a:prstGeom prst="line">
            <a:avLst/>
          </a:prstGeom>
          <a:ln w="76200" cmpd="dbl">
            <a:head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4B1FA7E-5148-4D98-8A70-DECD8876AC3E}"/>
              </a:ext>
            </a:extLst>
          </p:cNvPr>
          <p:cNvSpPr/>
          <p:nvPr/>
        </p:nvSpPr>
        <p:spPr>
          <a:xfrm>
            <a:off x="10901733" y="3122024"/>
            <a:ext cx="1150564" cy="3069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A924DD-BDDB-4874-99A3-7BA246B83538}"/>
              </a:ext>
            </a:extLst>
          </p:cNvPr>
          <p:cNvCxnSpPr>
            <a:cxnSpLocks/>
            <a:stCxn id="86" idx="0"/>
            <a:endCxn id="106" idx="2"/>
          </p:cNvCxnSpPr>
          <p:nvPr/>
        </p:nvCxnSpPr>
        <p:spPr>
          <a:xfrm flipH="1" flipV="1">
            <a:off x="10730975" y="2775269"/>
            <a:ext cx="746040" cy="34675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01434C2F-1B76-45A6-880B-5E63FB015D3A}"/>
              </a:ext>
            </a:extLst>
          </p:cNvPr>
          <p:cNvSpPr/>
          <p:nvPr/>
        </p:nvSpPr>
        <p:spPr>
          <a:xfrm>
            <a:off x="4722528" y="588680"/>
            <a:ext cx="1178825" cy="2731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BFAD472-2C4D-44C6-9785-CF817A100C1E}"/>
              </a:ext>
            </a:extLst>
          </p:cNvPr>
          <p:cNvCxnSpPr>
            <a:cxnSpLocks/>
            <a:stCxn id="16" idx="0"/>
            <a:endCxn id="107" idx="4"/>
          </p:cNvCxnSpPr>
          <p:nvPr/>
        </p:nvCxnSpPr>
        <p:spPr>
          <a:xfrm flipH="1" flipV="1">
            <a:off x="5311941" y="861864"/>
            <a:ext cx="1158721" cy="14936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88367CC-407D-4DEA-8528-42F436262098}"/>
              </a:ext>
            </a:extLst>
          </p:cNvPr>
          <p:cNvSpPr/>
          <p:nvPr/>
        </p:nvSpPr>
        <p:spPr>
          <a:xfrm>
            <a:off x="10036797" y="3640399"/>
            <a:ext cx="1236578" cy="459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Services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1A8AAC6-57E7-4B24-8DAA-6B983B9BE894}"/>
              </a:ext>
            </a:extLst>
          </p:cNvPr>
          <p:cNvCxnSpPr>
            <a:cxnSpLocks/>
            <a:stCxn id="150" idx="0"/>
            <a:endCxn id="106" idx="2"/>
          </p:cNvCxnSpPr>
          <p:nvPr/>
        </p:nvCxnSpPr>
        <p:spPr>
          <a:xfrm flipV="1">
            <a:off x="10655086" y="2775269"/>
            <a:ext cx="75889" cy="86513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1402B713-9C12-42E6-BDBC-BD6F7B29DA1C}"/>
              </a:ext>
            </a:extLst>
          </p:cNvPr>
          <p:cNvSpPr/>
          <p:nvPr/>
        </p:nvSpPr>
        <p:spPr>
          <a:xfrm>
            <a:off x="10455715" y="4414651"/>
            <a:ext cx="1703983" cy="3254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b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ase_price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7B5C20B-3CE3-4F02-BF7C-A32653FFEC2C}"/>
              </a:ext>
            </a:extLst>
          </p:cNvPr>
          <p:cNvCxnSpPr>
            <a:cxnSpLocks/>
            <a:stCxn id="154" idx="0"/>
            <a:endCxn id="150" idx="2"/>
          </p:cNvCxnSpPr>
          <p:nvPr/>
        </p:nvCxnSpPr>
        <p:spPr>
          <a:xfrm flipH="1" flipV="1">
            <a:off x="10655086" y="4099607"/>
            <a:ext cx="652621" cy="315044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F8C6E92E-2D55-4BC5-851B-F423F4DE882C}"/>
              </a:ext>
            </a:extLst>
          </p:cNvPr>
          <p:cNvSpPr/>
          <p:nvPr/>
        </p:nvSpPr>
        <p:spPr>
          <a:xfrm>
            <a:off x="9027729" y="4347951"/>
            <a:ext cx="1365074" cy="4004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</a:t>
            </a:r>
            <a:endParaRPr kumimoji="0" lang="en-GB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AD1C846-9E50-4B7E-9147-936576FFFF68}"/>
              </a:ext>
            </a:extLst>
          </p:cNvPr>
          <p:cNvCxnSpPr>
            <a:cxnSpLocks/>
            <a:stCxn id="158" idx="0"/>
            <a:endCxn id="150" idx="2"/>
          </p:cNvCxnSpPr>
          <p:nvPr/>
        </p:nvCxnSpPr>
        <p:spPr>
          <a:xfrm flipV="1">
            <a:off x="9710266" y="4099607"/>
            <a:ext cx="944820" cy="248344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57F56554-5A83-4070-99D8-059720EC7865}"/>
              </a:ext>
            </a:extLst>
          </p:cNvPr>
          <p:cNvSpPr/>
          <p:nvPr/>
        </p:nvSpPr>
        <p:spPr>
          <a:xfrm>
            <a:off x="6687993" y="1968100"/>
            <a:ext cx="1402296" cy="4480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ISA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86BFD04-CA46-4565-A591-6D65C47F63E7}"/>
              </a:ext>
            </a:extLst>
          </p:cNvPr>
          <p:cNvCxnSpPr>
            <a:cxnSpLocks/>
            <a:stCxn id="16" idx="2"/>
            <a:endCxn id="189" idx="0"/>
          </p:cNvCxnSpPr>
          <p:nvPr/>
        </p:nvCxnSpPr>
        <p:spPr>
          <a:xfrm>
            <a:off x="6470662" y="1528818"/>
            <a:ext cx="918479" cy="439282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6564FC3-93A7-4FA9-80EE-0D16454D95C0}"/>
              </a:ext>
            </a:extLst>
          </p:cNvPr>
          <p:cNvSpPr/>
          <p:nvPr/>
        </p:nvSpPr>
        <p:spPr>
          <a:xfrm>
            <a:off x="8275983" y="2930372"/>
            <a:ext cx="1463661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FullTimer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1EF71AF-45F4-453B-B7DB-162E52D6618D}"/>
              </a:ext>
            </a:extLst>
          </p:cNvPr>
          <p:cNvSpPr/>
          <p:nvPr/>
        </p:nvSpPr>
        <p:spPr>
          <a:xfrm>
            <a:off x="6608207" y="2919897"/>
            <a:ext cx="1404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PartTimer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8FDBC35-2FFE-4795-A31C-0D56C0E8F4E9}"/>
              </a:ext>
            </a:extLst>
          </p:cNvPr>
          <p:cNvCxnSpPr>
            <a:cxnSpLocks/>
            <a:stCxn id="189" idx="3"/>
            <a:endCxn id="194" idx="0"/>
          </p:cNvCxnSpPr>
          <p:nvPr/>
        </p:nvCxnSpPr>
        <p:spPr>
          <a:xfrm flipH="1">
            <a:off x="7310207" y="2416188"/>
            <a:ext cx="78934" cy="503709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D0BD9CB-2895-4658-94AC-10B6DFFEF0D5}"/>
              </a:ext>
            </a:extLst>
          </p:cNvPr>
          <p:cNvCxnSpPr>
            <a:cxnSpLocks/>
            <a:stCxn id="189" idx="3"/>
            <a:endCxn id="193" idx="0"/>
          </p:cNvCxnSpPr>
          <p:nvPr/>
        </p:nvCxnSpPr>
        <p:spPr>
          <a:xfrm>
            <a:off x="7389141" y="2416188"/>
            <a:ext cx="1618673" cy="514184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A7066A0-DE99-4B81-B2F4-E762FE889580}"/>
              </a:ext>
            </a:extLst>
          </p:cNvPr>
          <p:cNvSpPr/>
          <p:nvPr/>
        </p:nvSpPr>
        <p:spPr>
          <a:xfrm>
            <a:off x="2993626" y="375750"/>
            <a:ext cx="1599325" cy="27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assword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A51A0E1-A024-4026-8956-66D56D1D88BE}"/>
              </a:ext>
            </a:extLst>
          </p:cNvPr>
          <p:cNvCxnSpPr>
            <a:cxnSpLocks/>
            <a:stCxn id="45" idx="2"/>
            <a:endCxn id="13" idx="3"/>
          </p:cNvCxnSpPr>
          <p:nvPr/>
        </p:nvCxnSpPr>
        <p:spPr>
          <a:xfrm flipH="1" flipV="1">
            <a:off x="2889998" y="391082"/>
            <a:ext cx="103628" cy="11966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8F296A9E-6493-48D5-8F3D-BD03B24FDF1C}"/>
              </a:ext>
            </a:extLst>
          </p:cNvPr>
          <p:cNvSpPr/>
          <p:nvPr/>
        </p:nvSpPr>
        <p:spPr>
          <a:xfrm>
            <a:off x="8705578" y="923252"/>
            <a:ext cx="1377658" cy="296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pet_day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D037855-DAEB-4150-96B6-F4796D66DACF}"/>
              </a:ext>
            </a:extLst>
          </p:cNvPr>
          <p:cNvCxnSpPr>
            <a:cxnSpLocks/>
            <a:stCxn id="563" idx="0"/>
            <a:endCxn id="235" idx="5"/>
          </p:cNvCxnSpPr>
          <p:nvPr/>
        </p:nvCxnSpPr>
        <p:spPr>
          <a:xfrm flipH="1" flipV="1">
            <a:off x="9881483" y="1176733"/>
            <a:ext cx="1477547" cy="373676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9" name="Diamond 468">
            <a:extLst>
              <a:ext uri="{FF2B5EF4-FFF2-40B4-BE49-F238E27FC236}">
                <a16:creationId xmlns:a16="http://schemas.microsoft.com/office/drawing/2014/main" id="{AF9C3C0F-B03A-4AA9-A6B2-B72CB50730B3}"/>
              </a:ext>
            </a:extLst>
          </p:cNvPr>
          <p:cNvSpPr/>
          <p:nvPr/>
        </p:nvSpPr>
        <p:spPr>
          <a:xfrm>
            <a:off x="5359151" y="4387431"/>
            <a:ext cx="1980000" cy="54057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Bids</a:t>
            </a:r>
          </a:p>
        </p:txBody>
      </p: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34EAAF33-B944-452D-93F8-08EB2042332D}"/>
              </a:ext>
            </a:extLst>
          </p:cNvPr>
          <p:cNvCxnSpPr>
            <a:cxnSpLocks/>
            <a:stCxn id="541" idx="3"/>
            <a:endCxn id="469" idx="1"/>
          </p:cNvCxnSpPr>
          <p:nvPr/>
        </p:nvCxnSpPr>
        <p:spPr>
          <a:xfrm>
            <a:off x="3546613" y="4519712"/>
            <a:ext cx="1812538" cy="13800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5" name="Oval 574">
            <a:extLst>
              <a:ext uri="{FF2B5EF4-FFF2-40B4-BE49-F238E27FC236}">
                <a16:creationId xmlns:a16="http://schemas.microsoft.com/office/drawing/2014/main" id="{487649CB-8FC4-440C-9E62-2112E2C530CB}"/>
              </a:ext>
            </a:extLst>
          </p:cNvPr>
          <p:cNvSpPr/>
          <p:nvPr/>
        </p:nvSpPr>
        <p:spPr>
          <a:xfrm>
            <a:off x="9666818" y="5904883"/>
            <a:ext cx="2460205" cy="357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u="sng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ervice_daterange</a:t>
            </a:r>
            <a:endParaRPr kumimoji="0" lang="en-GB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2E377E06-1778-402B-BF3A-CE512189F282}"/>
              </a:ext>
            </a:extLst>
          </p:cNvPr>
          <p:cNvSpPr/>
          <p:nvPr/>
        </p:nvSpPr>
        <p:spPr>
          <a:xfrm>
            <a:off x="3449396" y="5181018"/>
            <a:ext cx="2048166" cy="4195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transfer_m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A61A3F22-B7FB-4C88-9D67-AEC66E6A51FE}"/>
              </a:ext>
            </a:extLst>
          </p:cNvPr>
          <p:cNvCxnSpPr>
            <a:cxnSpLocks/>
            <a:stCxn id="611" idx="0"/>
            <a:endCxn id="469" idx="2"/>
          </p:cNvCxnSpPr>
          <p:nvPr/>
        </p:nvCxnSpPr>
        <p:spPr>
          <a:xfrm flipV="1">
            <a:off x="4473479" y="4928008"/>
            <a:ext cx="1875672" cy="25301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3" name="Oval 682">
            <a:extLst>
              <a:ext uri="{FF2B5EF4-FFF2-40B4-BE49-F238E27FC236}">
                <a16:creationId xmlns:a16="http://schemas.microsoft.com/office/drawing/2014/main" id="{AC71D791-E6DB-4C88-BDED-D9B185DCD01F}"/>
              </a:ext>
            </a:extLst>
          </p:cNvPr>
          <p:cNvSpPr/>
          <p:nvPr/>
        </p:nvSpPr>
        <p:spPr>
          <a:xfrm>
            <a:off x="5497564" y="5646458"/>
            <a:ext cx="1460217" cy="2954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otal_cost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9" name="Oval 688">
            <a:extLst>
              <a:ext uri="{FF2B5EF4-FFF2-40B4-BE49-F238E27FC236}">
                <a16:creationId xmlns:a16="http://schemas.microsoft.com/office/drawing/2014/main" id="{73069890-268F-4B59-B9C8-7B849596F5BB}"/>
              </a:ext>
            </a:extLst>
          </p:cNvPr>
          <p:cNvSpPr/>
          <p:nvPr/>
        </p:nvSpPr>
        <p:spPr>
          <a:xfrm>
            <a:off x="3512119" y="6217138"/>
            <a:ext cx="2160481" cy="3281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ayment_mode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1" name="Oval 690">
            <a:extLst>
              <a:ext uri="{FF2B5EF4-FFF2-40B4-BE49-F238E27FC236}">
                <a16:creationId xmlns:a16="http://schemas.microsoft.com/office/drawing/2014/main" id="{76496B9C-CD71-4D6C-951A-44B32D4E789D}"/>
              </a:ext>
            </a:extLst>
          </p:cNvPr>
          <p:cNvSpPr/>
          <p:nvPr/>
        </p:nvSpPr>
        <p:spPr>
          <a:xfrm>
            <a:off x="7686306" y="5871186"/>
            <a:ext cx="1145270" cy="2954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3" name="Oval 692">
            <a:extLst>
              <a:ext uri="{FF2B5EF4-FFF2-40B4-BE49-F238E27FC236}">
                <a16:creationId xmlns:a16="http://schemas.microsoft.com/office/drawing/2014/main" id="{CCA7A4D2-A4D1-44B0-BB22-AF06B671D786}"/>
              </a:ext>
            </a:extLst>
          </p:cNvPr>
          <p:cNvSpPr/>
          <p:nvPr/>
        </p:nvSpPr>
        <p:spPr>
          <a:xfrm>
            <a:off x="7566632" y="5459375"/>
            <a:ext cx="973430" cy="2954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rating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1" name="Straight Connector 700">
            <a:extLst>
              <a:ext uri="{FF2B5EF4-FFF2-40B4-BE49-F238E27FC236}">
                <a16:creationId xmlns:a16="http://schemas.microsoft.com/office/drawing/2014/main" id="{593D90B6-1AE7-4427-AD0F-C597504F92F6}"/>
              </a:ext>
            </a:extLst>
          </p:cNvPr>
          <p:cNvCxnSpPr>
            <a:cxnSpLocks/>
            <a:stCxn id="683" idx="0"/>
            <a:endCxn id="469" idx="2"/>
          </p:cNvCxnSpPr>
          <p:nvPr/>
        </p:nvCxnSpPr>
        <p:spPr>
          <a:xfrm flipV="1">
            <a:off x="6227673" y="4928008"/>
            <a:ext cx="121478" cy="71845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4" name="Straight Connector 703">
            <a:extLst>
              <a:ext uri="{FF2B5EF4-FFF2-40B4-BE49-F238E27FC236}">
                <a16:creationId xmlns:a16="http://schemas.microsoft.com/office/drawing/2014/main" id="{6EB1F6D0-ECA4-4201-8CFE-90AD84B21D82}"/>
              </a:ext>
            </a:extLst>
          </p:cNvPr>
          <p:cNvCxnSpPr>
            <a:cxnSpLocks/>
            <a:stCxn id="693" idx="2"/>
            <a:endCxn id="469" idx="2"/>
          </p:cNvCxnSpPr>
          <p:nvPr/>
        </p:nvCxnSpPr>
        <p:spPr>
          <a:xfrm flipH="1" flipV="1">
            <a:off x="6349151" y="4928008"/>
            <a:ext cx="1217481" cy="67911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9" name="Straight Connector 708">
            <a:extLst>
              <a:ext uri="{FF2B5EF4-FFF2-40B4-BE49-F238E27FC236}">
                <a16:creationId xmlns:a16="http://schemas.microsoft.com/office/drawing/2014/main" id="{2E7B9674-C08C-4A67-B214-D93E77A7DCC2}"/>
              </a:ext>
            </a:extLst>
          </p:cNvPr>
          <p:cNvCxnSpPr>
            <a:cxnSpLocks/>
            <a:stCxn id="469" idx="2"/>
            <a:endCxn id="691" idx="2"/>
          </p:cNvCxnSpPr>
          <p:nvPr/>
        </p:nvCxnSpPr>
        <p:spPr>
          <a:xfrm>
            <a:off x="6349151" y="4928008"/>
            <a:ext cx="1337155" cy="1090926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3" name="Straight Connector 712">
            <a:extLst>
              <a:ext uri="{FF2B5EF4-FFF2-40B4-BE49-F238E27FC236}">
                <a16:creationId xmlns:a16="http://schemas.microsoft.com/office/drawing/2014/main" id="{988B81FC-4FEC-48F1-B33E-28D3E20B71E8}"/>
              </a:ext>
            </a:extLst>
          </p:cNvPr>
          <p:cNvCxnSpPr>
            <a:cxnSpLocks/>
            <a:stCxn id="469" idx="2"/>
            <a:endCxn id="689" idx="0"/>
          </p:cNvCxnSpPr>
          <p:nvPr/>
        </p:nvCxnSpPr>
        <p:spPr>
          <a:xfrm flipH="1">
            <a:off x="4592360" y="4928008"/>
            <a:ext cx="1756791" cy="128913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0" name="Oval 509">
            <a:extLst>
              <a:ext uri="{FF2B5EF4-FFF2-40B4-BE49-F238E27FC236}">
                <a16:creationId xmlns:a16="http://schemas.microsoft.com/office/drawing/2014/main" id="{5559C767-B646-4D51-8FA0-5E21A261BEF8}"/>
              </a:ext>
            </a:extLst>
          </p:cNvPr>
          <p:cNvSpPr/>
          <p:nvPr/>
        </p:nvSpPr>
        <p:spPr>
          <a:xfrm>
            <a:off x="45986" y="3081689"/>
            <a:ext cx="1689452" cy="295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postal_code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5A24CB0-B110-499C-A6DE-A412561115FB}"/>
              </a:ext>
            </a:extLst>
          </p:cNvPr>
          <p:cNvCxnSpPr>
            <a:cxnSpLocks/>
            <a:stCxn id="510" idx="6"/>
            <a:endCxn id="18" idx="1"/>
          </p:cNvCxnSpPr>
          <p:nvPr/>
        </p:nvCxnSpPr>
        <p:spPr>
          <a:xfrm flipV="1">
            <a:off x="1735438" y="2769474"/>
            <a:ext cx="47619" cy="459962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4" name="Oval 513">
            <a:extLst>
              <a:ext uri="{FF2B5EF4-FFF2-40B4-BE49-F238E27FC236}">
                <a16:creationId xmlns:a16="http://schemas.microsoft.com/office/drawing/2014/main" id="{CFEB098B-FCC3-4011-9025-BD09B6ACB983}"/>
              </a:ext>
            </a:extLst>
          </p:cNvPr>
          <p:cNvSpPr/>
          <p:nvPr/>
        </p:nvSpPr>
        <p:spPr>
          <a:xfrm>
            <a:off x="4690580" y="95587"/>
            <a:ext cx="1873199" cy="295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postal_code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50B7105-BA1D-4AC4-8EFF-4DF64ED114F7}"/>
              </a:ext>
            </a:extLst>
          </p:cNvPr>
          <p:cNvCxnSpPr>
            <a:cxnSpLocks/>
            <a:stCxn id="16" idx="0"/>
            <a:endCxn id="514" idx="4"/>
          </p:cNvCxnSpPr>
          <p:nvPr/>
        </p:nvCxnSpPr>
        <p:spPr>
          <a:xfrm flipH="1" flipV="1">
            <a:off x="5627180" y="391081"/>
            <a:ext cx="843482" cy="62014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02039029-C126-42C3-8E4C-9D783AC5187F}"/>
              </a:ext>
            </a:extLst>
          </p:cNvPr>
          <p:cNvCxnSpPr>
            <a:cxnSpLocks/>
            <a:stCxn id="16" idx="1"/>
            <a:endCxn id="241" idx="0"/>
          </p:cNvCxnSpPr>
          <p:nvPr/>
        </p:nvCxnSpPr>
        <p:spPr>
          <a:xfrm flipH="1">
            <a:off x="4505307" y="1270024"/>
            <a:ext cx="1184421" cy="59013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9674B52E-779C-4C4E-AACF-1E539B9BA0DA}"/>
              </a:ext>
            </a:extLst>
          </p:cNvPr>
          <p:cNvGrpSpPr/>
          <p:nvPr/>
        </p:nvGrpSpPr>
        <p:grpSpPr>
          <a:xfrm>
            <a:off x="2954171" y="1860162"/>
            <a:ext cx="3102271" cy="574255"/>
            <a:chOff x="3427391" y="2036359"/>
            <a:chExt cx="2895365" cy="574255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DCB83327-51E3-4F65-8953-7613166D114F}"/>
                </a:ext>
              </a:extLst>
            </p:cNvPr>
            <p:cNvSpPr/>
            <p:nvPr/>
          </p:nvSpPr>
          <p:spPr>
            <a:xfrm>
              <a:off x="3427391" y="2036359"/>
              <a:ext cx="2895365" cy="574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Diamond 210">
              <a:extLst>
                <a:ext uri="{FF2B5EF4-FFF2-40B4-BE49-F238E27FC236}">
                  <a16:creationId xmlns:a16="http://schemas.microsoft.com/office/drawing/2014/main" id="{0DA1677D-860A-4C43-90FB-752B594B874E}"/>
                </a:ext>
              </a:extLst>
            </p:cNvPr>
            <p:cNvSpPr/>
            <p:nvPr/>
          </p:nvSpPr>
          <p:spPr>
            <a:xfrm>
              <a:off x="3665951" y="2116372"/>
              <a:ext cx="2431533" cy="418289"/>
            </a:xfrm>
            <a:prstGeom prst="diamond">
              <a:avLst/>
            </a:prstGeom>
            <a:ln w="762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onsolas" panose="020B0609020204030204" pitchFamily="49" charset="0"/>
                </a:rPr>
                <a:t>Indicates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</a:p>
          </p:txBody>
        </p:sp>
      </p:grpSp>
      <p:sp>
        <p:nvSpPr>
          <p:cNvPr id="212" name="Oval 211">
            <a:extLst>
              <a:ext uri="{FF2B5EF4-FFF2-40B4-BE49-F238E27FC236}">
                <a16:creationId xmlns:a16="http://schemas.microsoft.com/office/drawing/2014/main" id="{37B40E00-E5F2-49D9-922F-717F32170E33}"/>
              </a:ext>
            </a:extLst>
          </p:cNvPr>
          <p:cNvSpPr/>
          <p:nvPr/>
        </p:nvSpPr>
        <p:spPr>
          <a:xfrm>
            <a:off x="3323678" y="3522604"/>
            <a:ext cx="2732764" cy="324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u="sng" dirty="0" err="1">
                <a:solidFill>
                  <a:prstClr val="black"/>
                </a:solidFill>
                <a:latin typeface="Calibri" panose="020F0502020204030204"/>
              </a:rPr>
              <a:t>available_daterange</a:t>
            </a:r>
            <a:endParaRPr kumimoji="0" lang="en-GB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8890ECF-B620-4848-A156-819691098A77}"/>
              </a:ext>
            </a:extLst>
          </p:cNvPr>
          <p:cNvSpPr/>
          <p:nvPr/>
        </p:nvSpPr>
        <p:spPr>
          <a:xfrm>
            <a:off x="3425320" y="2844787"/>
            <a:ext cx="2107212" cy="413434"/>
          </a:xfrm>
          <a:prstGeom prst="rect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Availability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49E7BE93-F141-4F5C-AEF5-770E3F839C3F}"/>
              </a:ext>
            </a:extLst>
          </p:cNvPr>
          <p:cNvCxnSpPr>
            <a:cxnSpLocks/>
            <a:stCxn id="212" idx="0"/>
            <a:endCxn id="213" idx="2"/>
          </p:cNvCxnSpPr>
          <p:nvPr/>
        </p:nvCxnSpPr>
        <p:spPr>
          <a:xfrm flipH="1" flipV="1">
            <a:off x="4478926" y="3258221"/>
            <a:ext cx="211134" cy="26438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47776F3-9A3A-4467-BD26-E9254BE1FB51}"/>
              </a:ext>
            </a:extLst>
          </p:cNvPr>
          <p:cNvCxnSpPr>
            <a:cxnSpLocks/>
            <a:stCxn id="241" idx="2"/>
            <a:endCxn id="213" idx="0"/>
          </p:cNvCxnSpPr>
          <p:nvPr/>
        </p:nvCxnSpPr>
        <p:spPr>
          <a:xfrm flipH="1">
            <a:off x="4478926" y="2434417"/>
            <a:ext cx="26381" cy="410370"/>
          </a:xfrm>
          <a:prstGeom prst="line">
            <a:avLst/>
          </a:prstGeom>
          <a:ln w="76200" cmpd="dbl">
            <a:head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EC08873D-C562-4EE4-BCA7-190D39FCE6B5}"/>
              </a:ext>
            </a:extLst>
          </p:cNvPr>
          <p:cNvSpPr/>
          <p:nvPr/>
        </p:nvSpPr>
        <p:spPr>
          <a:xfrm>
            <a:off x="64190" y="2041456"/>
            <a:ext cx="1599321" cy="446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credit_card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A9F5D27-5DD4-4AB4-AF03-97F787A2DE68}"/>
              </a:ext>
            </a:extLst>
          </p:cNvPr>
          <p:cNvCxnSpPr>
            <a:cxnSpLocks/>
            <a:stCxn id="18" idx="1"/>
            <a:endCxn id="70" idx="5"/>
          </p:cNvCxnSpPr>
          <p:nvPr/>
        </p:nvCxnSpPr>
        <p:spPr>
          <a:xfrm flipH="1" flipV="1">
            <a:off x="1429296" y="2422673"/>
            <a:ext cx="353761" cy="346801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Diamond 105">
            <a:extLst>
              <a:ext uri="{FF2B5EF4-FFF2-40B4-BE49-F238E27FC236}">
                <a16:creationId xmlns:a16="http://schemas.microsoft.com/office/drawing/2014/main" id="{6D22876D-FD88-4F6D-A2DD-63B9E96C7139}"/>
              </a:ext>
            </a:extLst>
          </p:cNvPr>
          <p:cNvSpPr/>
          <p:nvPr/>
        </p:nvSpPr>
        <p:spPr>
          <a:xfrm>
            <a:off x="9409652" y="2334108"/>
            <a:ext cx="2642645" cy="44116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P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rovides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3813F81-DE0A-4306-8268-022EA90D7146}"/>
              </a:ext>
            </a:extLst>
          </p:cNvPr>
          <p:cNvCxnSpPr>
            <a:cxnSpLocks/>
            <a:stCxn id="458" idx="1"/>
            <a:endCxn id="469" idx="2"/>
          </p:cNvCxnSpPr>
          <p:nvPr/>
        </p:nvCxnSpPr>
        <p:spPr>
          <a:xfrm flipH="1" flipV="1">
            <a:off x="6349151" y="4928008"/>
            <a:ext cx="1343905" cy="1409684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8" name="Oval 457">
            <a:extLst>
              <a:ext uri="{FF2B5EF4-FFF2-40B4-BE49-F238E27FC236}">
                <a16:creationId xmlns:a16="http://schemas.microsoft.com/office/drawing/2014/main" id="{675589CC-673F-4636-9BA6-A419A263FC6F}"/>
              </a:ext>
            </a:extLst>
          </p:cNvPr>
          <p:cNvSpPr/>
          <p:nvPr/>
        </p:nvSpPr>
        <p:spPr>
          <a:xfrm>
            <a:off x="7419713" y="6284110"/>
            <a:ext cx="1866502" cy="3658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uccessful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0E15AA5-4971-42F0-90B1-73435D9A18EA}"/>
              </a:ext>
            </a:extLst>
          </p:cNvPr>
          <p:cNvSpPr/>
          <p:nvPr/>
        </p:nvSpPr>
        <p:spPr>
          <a:xfrm>
            <a:off x="6764679" y="3684489"/>
            <a:ext cx="1365074" cy="296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pet_limit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4B274C5-573B-4AB2-84A6-5F22AFA97819}"/>
              </a:ext>
            </a:extLst>
          </p:cNvPr>
          <p:cNvCxnSpPr>
            <a:cxnSpLocks/>
            <a:stCxn id="194" idx="2"/>
            <a:endCxn id="47" idx="0"/>
          </p:cNvCxnSpPr>
          <p:nvPr/>
        </p:nvCxnSpPr>
        <p:spPr>
          <a:xfrm>
            <a:off x="7310207" y="3279897"/>
            <a:ext cx="137009" cy="404592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E4344A8-2375-4BDD-8E05-F8528CCB4724}"/>
              </a:ext>
            </a:extLst>
          </p:cNvPr>
          <p:cNvCxnSpPr>
            <a:cxnSpLocks/>
            <a:stCxn id="16" idx="3"/>
            <a:endCxn id="247" idx="1"/>
          </p:cNvCxnSpPr>
          <p:nvPr/>
        </p:nvCxnSpPr>
        <p:spPr>
          <a:xfrm>
            <a:off x="7251596" y="1270024"/>
            <a:ext cx="793750" cy="25450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0" name="Oval 529">
            <a:extLst>
              <a:ext uri="{FF2B5EF4-FFF2-40B4-BE49-F238E27FC236}">
                <a16:creationId xmlns:a16="http://schemas.microsoft.com/office/drawing/2014/main" id="{B7B84167-EB9D-4852-B81A-A8E78FEC88A7}"/>
              </a:ext>
            </a:extLst>
          </p:cNvPr>
          <p:cNvSpPr/>
          <p:nvPr/>
        </p:nvSpPr>
        <p:spPr>
          <a:xfrm>
            <a:off x="7223260" y="59842"/>
            <a:ext cx="1775554" cy="296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otal_pets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1" name="Oval 530">
            <a:extLst>
              <a:ext uri="{FF2B5EF4-FFF2-40B4-BE49-F238E27FC236}">
                <a16:creationId xmlns:a16="http://schemas.microsoft.com/office/drawing/2014/main" id="{C3149427-1B71-42A8-A803-7FF479C4B047}"/>
              </a:ext>
            </a:extLst>
          </p:cNvPr>
          <p:cNvSpPr/>
          <p:nvPr/>
        </p:nvSpPr>
        <p:spPr>
          <a:xfrm>
            <a:off x="9090641" y="105269"/>
            <a:ext cx="1365074" cy="296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salary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2" name="Oval 531">
            <a:extLst>
              <a:ext uri="{FF2B5EF4-FFF2-40B4-BE49-F238E27FC236}">
                <a16:creationId xmlns:a16="http://schemas.microsoft.com/office/drawing/2014/main" id="{0B70F6DA-1631-43BF-B587-6EE3FC3BABA4}"/>
              </a:ext>
            </a:extLst>
          </p:cNvPr>
          <p:cNvSpPr/>
          <p:nvPr/>
        </p:nvSpPr>
        <p:spPr>
          <a:xfrm>
            <a:off x="10526813" y="54509"/>
            <a:ext cx="1561786" cy="340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month</a:t>
            </a:r>
            <a:endParaRPr kumimoji="0" lang="en-GB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C7F57BB-A6E9-4162-8866-874516BBF722}"/>
              </a:ext>
            </a:extLst>
          </p:cNvPr>
          <p:cNvCxnSpPr>
            <a:cxnSpLocks/>
            <a:stCxn id="563" idx="0"/>
            <a:endCxn id="530" idx="5"/>
          </p:cNvCxnSpPr>
          <p:nvPr/>
        </p:nvCxnSpPr>
        <p:spPr>
          <a:xfrm flipH="1" flipV="1">
            <a:off x="8738790" y="313323"/>
            <a:ext cx="2620240" cy="1237086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1EDF5E0-5907-4697-869B-BBF29D630776}"/>
              </a:ext>
            </a:extLst>
          </p:cNvPr>
          <p:cNvCxnSpPr>
            <a:cxnSpLocks/>
            <a:stCxn id="563" idx="0"/>
            <a:endCxn id="531" idx="4"/>
          </p:cNvCxnSpPr>
          <p:nvPr/>
        </p:nvCxnSpPr>
        <p:spPr>
          <a:xfrm flipH="1" flipV="1">
            <a:off x="9773178" y="402240"/>
            <a:ext cx="1585852" cy="1148169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B7C9BC27-51F8-45C3-839A-295E27113466}"/>
              </a:ext>
            </a:extLst>
          </p:cNvPr>
          <p:cNvCxnSpPr>
            <a:cxnSpLocks/>
            <a:stCxn id="563" idx="0"/>
            <a:endCxn id="532" idx="4"/>
          </p:cNvCxnSpPr>
          <p:nvPr/>
        </p:nvCxnSpPr>
        <p:spPr>
          <a:xfrm flipH="1" flipV="1">
            <a:off x="11307706" y="395019"/>
            <a:ext cx="51324" cy="115539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BC8C6B3F-4651-42C7-B7DB-80F3E09C4A47}"/>
              </a:ext>
            </a:extLst>
          </p:cNvPr>
          <p:cNvSpPr/>
          <p:nvPr/>
        </p:nvSpPr>
        <p:spPr>
          <a:xfrm>
            <a:off x="8045346" y="1315669"/>
            <a:ext cx="2037890" cy="417726"/>
          </a:xfrm>
          <a:prstGeom prst="diamond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Has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CA4E68EE-78DD-4590-9AF8-105D77245153}"/>
              </a:ext>
            </a:extLst>
          </p:cNvPr>
          <p:cNvSpPr/>
          <p:nvPr/>
        </p:nvSpPr>
        <p:spPr>
          <a:xfrm>
            <a:off x="10693030" y="1550409"/>
            <a:ext cx="1332000" cy="465573"/>
          </a:xfrm>
          <a:prstGeom prst="rect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Records</a:t>
            </a:r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A4EEFC4C-7924-4137-9AC4-1E3E9A1968D3}"/>
              </a:ext>
            </a:extLst>
          </p:cNvPr>
          <p:cNvCxnSpPr>
            <a:cxnSpLocks/>
            <a:stCxn id="247" idx="3"/>
            <a:endCxn id="563" idx="1"/>
          </p:cNvCxnSpPr>
          <p:nvPr/>
        </p:nvCxnSpPr>
        <p:spPr>
          <a:xfrm>
            <a:off x="10083236" y="1524532"/>
            <a:ext cx="609794" cy="258664"/>
          </a:xfrm>
          <a:prstGeom prst="line">
            <a:avLst/>
          </a:prstGeom>
          <a:ln w="76200" cmpd="dbl">
            <a:head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6239750E-6506-4B0F-977D-E75E62493C3F}"/>
              </a:ext>
            </a:extLst>
          </p:cNvPr>
          <p:cNvSpPr/>
          <p:nvPr/>
        </p:nvSpPr>
        <p:spPr>
          <a:xfrm>
            <a:off x="6384546" y="566511"/>
            <a:ext cx="1968418" cy="296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current_rating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10B64016-C7DE-4CD9-936F-90DC07275A5F}"/>
              </a:ext>
            </a:extLst>
          </p:cNvPr>
          <p:cNvCxnSpPr>
            <a:cxnSpLocks/>
            <a:stCxn id="105" idx="3"/>
            <a:endCxn id="16" idx="0"/>
          </p:cNvCxnSpPr>
          <p:nvPr/>
        </p:nvCxnSpPr>
        <p:spPr>
          <a:xfrm flipH="1">
            <a:off x="6470662" y="819992"/>
            <a:ext cx="202152" cy="191237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EB34D1D9-D197-4716-BAC1-D6D8333264D3}"/>
              </a:ext>
            </a:extLst>
          </p:cNvPr>
          <p:cNvCxnSpPr>
            <a:cxnSpLocks/>
            <a:stCxn id="16" idx="2"/>
            <a:endCxn id="469" idx="0"/>
          </p:cNvCxnSpPr>
          <p:nvPr/>
        </p:nvCxnSpPr>
        <p:spPr>
          <a:xfrm flipH="1">
            <a:off x="6349151" y="1528818"/>
            <a:ext cx="121511" cy="2858613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F9EB85D2-64B6-4C12-985A-328F98E49323}"/>
              </a:ext>
            </a:extLst>
          </p:cNvPr>
          <p:cNvSpPr/>
          <p:nvPr/>
        </p:nvSpPr>
        <p:spPr>
          <a:xfrm>
            <a:off x="1890870" y="4340515"/>
            <a:ext cx="1305110" cy="36349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Owns 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AFBC2643-B10A-4996-8BAF-117B13CC601D}"/>
              </a:ext>
            </a:extLst>
          </p:cNvPr>
          <p:cNvCxnSpPr>
            <a:cxnSpLocks/>
            <a:stCxn id="571" idx="3"/>
            <a:endCxn id="575" idx="0"/>
          </p:cNvCxnSpPr>
          <p:nvPr/>
        </p:nvCxnSpPr>
        <p:spPr>
          <a:xfrm>
            <a:off x="10214923" y="5288008"/>
            <a:ext cx="681998" cy="616875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1" name="Rectangle 570">
            <a:extLst>
              <a:ext uri="{FF2B5EF4-FFF2-40B4-BE49-F238E27FC236}">
                <a16:creationId xmlns:a16="http://schemas.microsoft.com/office/drawing/2014/main" id="{70C4AF3D-F5D2-4621-8455-5C2ED4C0E429}"/>
              </a:ext>
            </a:extLst>
          </p:cNvPr>
          <p:cNvSpPr/>
          <p:nvPr/>
        </p:nvSpPr>
        <p:spPr>
          <a:xfrm>
            <a:off x="8882923" y="4928008"/>
            <a:ext cx="1332000" cy="720000"/>
          </a:xfrm>
          <a:prstGeom prst="rect">
            <a:avLst/>
          </a:prstGeom>
          <a:ln w="762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History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1A76F9E-F2DE-4E86-B3BC-BCF7FA6D64C9}"/>
              </a:ext>
            </a:extLst>
          </p:cNvPr>
          <p:cNvCxnSpPr>
            <a:cxnSpLocks/>
            <a:stCxn id="469" idx="3"/>
            <a:endCxn id="571" idx="1"/>
          </p:cNvCxnSpPr>
          <p:nvPr/>
        </p:nvCxnSpPr>
        <p:spPr>
          <a:xfrm>
            <a:off x="7339151" y="4657720"/>
            <a:ext cx="1543772" cy="630288"/>
          </a:xfrm>
          <a:prstGeom prst="line">
            <a:avLst/>
          </a:prstGeom>
          <a:ln w="15875">
            <a:head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902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75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Consolas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Tan</dc:creator>
  <cp:lastModifiedBy>Eugene Tan</cp:lastModifiedBy>
  <cp:revision>69</cp:revision>
  <dcterms:created xsi:type="dcterms:W3CDTF">2020-09-15T11:05:18Z</dcterms:created>
  <dcterms:modified xsi:type="dcterms:W3CDTF">2020-10-16T20:44:05Z</dcterms:modified>
</cp:coreProperties>
</file>