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6548352" y="2677119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4" y="2177737"/>
            <a:ext cx="1142168" cy="49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8133067" y="308004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062133" y="3080046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 rot="5400000">
            <a:off x="8102884" y="1944535"/>
            <a:ext cx="1530714" cy="74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 rot="16200000" flipH="1">
            <a:off x="8588274" y="2199451"/>
            <a:ext cx="1530715" cy="23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제목 1"/>
          <p:cNvSpPr>
            <a:spLocks noGrp="1"/>
          </p:cNvSpPr>
          <p:nvPr/>
        </p:nvSpPr>
        <p:spPr>
          <a:xfrm>
            <a:off x="9849679" y="409103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몬스터공격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7" name="선 206"/>
          <p:cNvCxnSpPr>
            <a:stCxn id="7" idx="3"/>
            <a:endCxn id="206" idx="1"/>
          </p:cNvCxnSpPr>
          <p:nvPr/>
        </p:nvCxnSpPr>
        <p:spPr>
          <a:xfrm>
            <a:off x="5272857" y="1929305"/>
            <a:ext cx="4576822" cy="27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제목 1"/>
          <p:cNvSpPr>
            <a:spLocks noGrp="1"/>
          </p:cNvSpPr>
          <p:nvPr/>
        </p:nvSpPr>
        <p:spPr>
          <a:xfrm>
            <a:off x="10081454" y="2887122"/>
            <a:ext cx="1934132" cy="108375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몬스터스킬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</p:txBody>
      </p:sp>
      <p:cxnSp>
        <p:nvCxnSpPr>
          <p:cNvPr id="209" name="선 208"/>
          <p:cNvCxnSpPr>
            <a:stCxn id="7" idx="3"/>
            <a:endCxn id="208" idx="1"/>
          </p:cNvCxnSpPr>
          <p:nvPr/>
        </p:nvCxnSpPr>
        <p:spPr>
          <a:xfrm>
            <a:off x="5272857" y="1929305"/>
            <a:ext cx="4808597" cy="14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4731526" y="97655"/>
            <a:ext cx="2514784" cy="70525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97315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무기스킬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96875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무기스킬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948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무기스킬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450283"/>
            <a:ext cx="1708276" cy="96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802911"/>
            <a:ext cx="1275898" cy="63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rot="10800000" flipV="1">
            <a:off x="881519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8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8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제목 1"/>
          <p:cNvSpPr>
            <a:spLocks noGrp="1"/>
          </p:cNvSpPr>
          <p:nvPr/>
        </p:nvSpPr>
        <p:spPr>
          <a:xfrm>
            <a:off x="9849679" y="409103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몬스터공격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7" name="선 206"/>
          <p:cNvCxnSpPr>
            <a:stCxn id="7" idx="3"/>
            <a:endCxn id="206" idx="1"/>
          </p:cNvCxnSpPr>
          <p:nvPr/>
        </p:nvCxnSpPr>
        <p:spPr>
          <a:xfrm>
            <a:off x="5272857" y="1929305"/>
            <a:ext cx="4576822" cy="27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제목 1"/>
          <p:cNvSpPr>
            <a:spLocks noGrp="1"/>
          </p:cNvSpPr>
          <p:nvPr/>
        </p:nvSpPr>
        <p:spPr>
          <a:xfrm>
            <a:off x="10081454" y="2887122"/>
            <a:ext cx="1934132" cy="108375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9" name="선 208"/>
          <p:cNvCxnSpPr>
            <a:stCxn id="7" idx="3"/>
            <a:endCxn id="208" idx="1"/>
          </p:cNvCxnSpPr>
          <p:nvPr/>
        </p:nvCxnSpPr>
        <p:spPr>
          <a:xfrm>
            <a:off x="5272857" y="1929305"/>
            <a:ext cx="4808597" cy="14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4" idx="2"/>
            <a:endCxn id="14" idx="0"/>
          </p:cNvCxnSpPr>
          <p:nvPr/>
        </p:nvCxnSpPr>
        <p:spPr>
          <a:xfrm flipH="1">
            <a:off x="5818436" y="802911"/>
            <a:ext cx="170482" cy="176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</ep:Words>
  <ep:PresentationFormat>와이드스크린</ep:PresentationFormat>
  <ep:Paragraphs>96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rpg 변수 : name, hp, mp, atk 메서드 : 게임소개, 죽음</vt:lpstr>
      <vt:lpstr>rpg 변수 : name, hp, mp, atk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2024-09-29T13:08:10.000</dcterms:created>
  <dc:creator>호영 나</dc:creator>
  <cp:lastModifiedBy>user</cp:lastModifiedBy>
  <dcterms:modified xsi:type="dcterms:W3CDTF">2024-10-14T00:16:26.999</dcterms:modified>
  <cp:revision>55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