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6C84-E9AA-4A17-DD7D-515D30E0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8955A-13D1-8A12-8F28-E3FBD75C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9C55-3B48-6C12-C2D6-CD3B1E6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F9FC-FE30-824A-E6DE-FDF13114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C7BB-63CE-E0B4-3860-24FC90E7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D580-B305-DF9B-3B70-97305FA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946CA-E361-A11F-AA11-98E5A6E7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FA03-4BB9-F574-91DF-5A67B66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EFCD2-BAC7-B027-57E8-26BF2694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C200-B10F-CFB7-FECE-381E444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744B-C366-81B2-8D6D-6A59C59B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3E315-2234-B952-8700-C240EDA1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9071-3E27-0764-23F6-DBF332C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8806-1718-3E4D-949C-D70EACE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D6D9-9477-83F9-150A-F18F6651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EF9F-307C-3646-1640-FEA85C9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12AA-5F78-7E23-AF41-DF7339A4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C12F-05BC-6114-2D1A-540DED8D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F5091-3E4A-0B78-5227-E3784E50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5E96-101C-68BC-188F-5025698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ECDB-0897-9C25-F618-11702E17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0E813-920C-F32F-9A67-5B9C4C57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1F43-6FB7-6C64-AA2B-6F76D41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BAE1A-822B-21A6-78DB-8E0B3BF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887CB-837E-A9DB-4DEB-5BA6743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BCAC-B480-86FB-4F16-06EEB43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FAF9-B9EF-5D63-302A-6D33D7CC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2F19-5C07-0298-13B8-06CAB9A2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4BD9B-008C-82BF-59AC-3E3FB51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AAA6D-054B-2B29-71D5-2E44F8A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BF66-291A-51B2-4022-1D9E0A7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7B63-67E3-F135-39CB-6112B21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6DE44-C85E-F5F9-6DD1-4178340D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A3508-FBC4-BCFA-5BAB-476A5A2B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A51EC-06C2-5A00-953B-7D4219C3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A8D65-0B61-65D8-B4D6-7598BEA7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E1059-F018-7975-7CA4-A3F9C18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A6FD9-AD9B-68B7-918B-7D01124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B8678-1C98-532F-992B-638A9004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90BB-A1B7-7533-AC76-240CD6E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A677A8-F054-ADE8-0319-0DE1EEC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33B3F-9385-A5DB-9690-084610D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07779-3EC0-5F78-57E2-DFC2928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2CCF0-C423-D63E-8BA1-F1AA8F5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F90E9-D178-3090-DD41-2FF3B77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616E4-8A7C-D206-EA27-00CA828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AE09-C4F9-B28B-779B-28350F29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19E9-F596-AD0B-F936-DE330DBA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20245-9696-3E7A-2B4A-C687CA50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D668B-0060-3E7F-E6AC-BB4108E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5817C-042E-ED68-86F4-4E0E458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7FF38-05E2-A2FD-D956-E60C7B4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1235-E6DA-50CF-5899-1B7B279D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369D2-1DB3-FE44-9DD8-6EB5BB5F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C8A0A-43EC-950C-1CEC-088B722B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B0AF5-EFBF-F0D9-D030-33D384A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A5E23-F8C3-BDCC-DD16-16E8D7E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ADBA-1355-0283-2FD5-17C6D4C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A4FFD-8BF3-F538-D1F4-1BEC6DFC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AEE12-84C8-038D-BC18-7BB09AD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5FF6-C25A-4534-A983-7D3BB3EE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77E4-F875-4F5F-B595-3590DFB9EDB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10C14-B846-7BDB-B8F0-07B9C1CF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3FCA-25BC-9B84-7983-2687E6EA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731526" y="97655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5501747" y="1548493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33744" y="2455845"/>
            <a:ext cx="1495551" cy="130435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788148" y="2460244"/>
            <a:ext cx="1189036" cy="1293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</a:p>
          <a:p>
            <a:pPr lvl="0" algn="ctr">
              <a:spcBef>
                <a:spcPct val="0"/>
              </a:spcBef>
              <a:defRPr/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3085122" y="2480418"/>
            <a:ext cx="1256826" cy="121643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6548352" y="2677119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7529671" y="49033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399778" y="4800114"/>
            <a:ext cx="64227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</a:p>
        </p:txBody>
      </p:sp>
      <p:sp>
        <p:nvSpPr>
          <p:cNvPr id="19" name="제목 1"/>
          <p:cNvSpPr>
            <a:spLocks noGrp="1"/>
          </p:cNvSpPr>
          <p:nvPr/>
        </p:nvSpPr>
        <p:spPr>
          <a:xfrm>
            <a:off x="9183671" y="4772274"/>
            <a:ext cx="579520" cy="56031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</a:p>
        </p:txBody>
      </p:sp>
      <p:sp>
        <p:nvSpPr>
          <p:cNvPr id="21" name="제목 1"/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</a:p>
        </p:txBody>
      </p:sp>
      <p:cxnSp>
        <p:nvCxnSpPr>
          <p:cNvPr id="24" name="직선 연결선 23"/>
          <p:cNvCxnSpPr>
            <a:stCxn id="4" idx="1"/>
            <a:endCxn id="6" idx="3"/>
          </p:cNvCxnSpPr>
          <p:nvPr/>
        </p:nvCxnSpPr>
        <p:spPr>
          <a:xfrm flipH="1">
            <a:off x="3023250" y="658758"/>
            <a:ext cx="1708276" cy="7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713020" y="1219861"/>
            <a:ext cx="1275898" cy="2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9" idx="0"/>
          </p:cNvCxnSpPr>
          <p:nvPr/>
        </p:nvCxnSpPr>
        <p:spPr>
          <a:xfrm flipH="1">
            <a:off x="881520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  <a:endCxn id="10" idx="0"/>
          </p:cNvCxnSpPr>
          <p:nvPr/>
        </p:nvCxnSpPr>
        <p:spPr>
          <a:xfrm>
            <a:off x="1788149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788149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14" idx="0"/>
          </p:cNvCxnSpPr>
          <p:nvPr/>
        </p:nvCxnSpPr>
        <p:spPr>
          <a:xfrm flipH="1">
            <a:off x="5818436" y="2177737"/>
            <a:ext cx="268879" cy="39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" idx="2"/>
            <a:endCxn id="16" idx="0"/>
          </p:cNvCxnSpPr>
          <p:nvPr/>
        </p:nvCxnSpPr>
        <p:spPr>
          <a:xfrm>
            <a:off x="6087314" y="2177737"/>
            <a:ext cx="1142168" cy="49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  <a:endCxn id="17" idx="0"/>
          </p:cNvCxnSpPr>
          <p:nvPr/>
        </p:nvCxnSpPr>
        <p:spPr>
          <a:xfrm>
            <a:off x="5818436" y="3362540"/>
            <a:ext cx="2115169" cy="154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" idx="2"/>
            <a:endCxn id="18" idx="0"/>
          </p:cNvCxnSpPr>
          <p:nvPr/>
        </p:nvCxnSpPr>
        <p:spPr>
          <a:xfrm>
            <a:off x="5818436" y="3362540"/>
            <a:ext cx="2902481" cy="143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4" idx="2"/>
            <a:endCxn id="19" idx="0"/>
          </p:cNvCxnSpPr>
          <p:nvPr/>
        </p:nvCxnSpPr>
        <p:spPr>
          <a:xfrm>
            <a:off x="5818436" y="3362540"/>
            <a:ext cx="3654995" cy="140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/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1"/>
          <p:cNvSpPr>
            <a:spLocks noGrp="1"/>
          </p:cNvSpPr>
          <p:nvPr/>
        </p:nvSpPr>
        <p:spPr>
          <a:xfrm>
            <a:off x="7143312" y="1694465"/>
            <a:ext cx="963872" cy="63171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8205814" y="1726744"/>
            <a:ext cx="662138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i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제목 1"/>
          <p:cNvSpPr>
            <a:spLocks noGrp="1"/>
          </p:cNvSpPr>
          <p:nvPr/>
        </p:nvSpPr>
        <p:spPr>
          <a:xfrm>
            <a:off x="9015779" y="1782509"/>
            <a:ext cx="579520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제목 1"/>
          <p:cNvSpPr>
            <a:spLocks noGrp="1"/>
          </p:cNvSpPr>
          <p:nvPr/>
        </p:nvSpPr>
        <p:spPr>
          <a:xfrm>
            <a:off x="8133067" y="3080045"/>
            <a:ext cx="730041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석궁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제목 1"/>
          <p:cNvSpPr>
            <a:spLocks noGrp="1"/>
          </p:cNvSpPr>
          <p:nvPr/>
        </p:nvSpPr>
        <p:spPr>
          <a:xfrm>
            <a:off x="9062133" y="3080046"/>
            <a:ext cx="813472" cy="69790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제목 1"/>
          <p:cNvSpPr>
            <a:spLocks noGrp="1"/>
          </p:cNvSpPr>
          <p:nvPr/>
        </p:nvSpPr>
        <p:spPr>
          <a:xfrm>
            <a:off x="10897008" y="1818778"/>
            <a:ext cx="1016126" cy="80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10897008" y="1022952"/>
            <a:ext cx="1165640" cy="662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직선 연결선 74"/>
          <p:cNvCxnSpPr>
            <a:stCxn id="22" idx="3"/>
            <a:endCxn id="73" idx="1"/>
          </p:cNvCxnSpPr>
          <p:nvPr/>
        </p:nvCxnSpPr>
        <p:spPr>
          <a:xfrm>
            <a:off x="10401426" y="1249856"/>
            <a:ext cx="495582" cy="10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2" idx="3"/>
            <a:endCxn id="72" idx="1"/>
          </p:cNvCxnSpPr>
          <p:nvPr/>
        </p:nvCxnSpPr>
        <p:spPr>
          <a:xfrm>
            <a:off x="10401426" y="1249856"/>
            <a:ext cx="495582" cy="97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1" idx="2"/>
            <a:endCxn id="69" idx="0"/>
          </p:cNvCxnSpPr>
          <p:nvPr/>
        </p:nvCxnSpPr>
        <p:spPr>
          <a:xfrm rot="5400000">
            <a:off x="8102884" y="1944535"/>
            <a:ext cx="1530714" cy="74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1" idx="2"/>
            <a:endCxn id="70" idx="0"/>
          </p:cNvCxnSpPr>
          <p:nvPr/>
        </p:nvCxnSpPr>
        <p:spPr>
          <a:xfrm rot="16200000" flipH="1">
            <a:off x="8588274" y="2199451"/>
            <a:ext cx="1530715" cy="23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20" idx="2"/>
            <a:endCxn id="66" idx="0"/>
          </p:cNvCxnSpPr>
          <p:nvPr/>
        </p:nvCxnSpPr>
        <p:spPr>
          <a:xfrm flipH="1">
            <a:off x="7625248" y="1621523"/>
            <a:ext cx="475270" cy="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0" idx="2"/>
            <a:endCxn id="67" idx="0"/>
          </p:cNvCxnSpPr>
          <p:nvPr/>
        </p:nvCxnSpPr>
        <p:spPr>
          <a:xfrm>
            <a:off x="8100518" y="1621523"/>
            <a:ext cx="436365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0" idx="2"/>
            <a:endCxn id="68" idx="0"/>
          </p:cNvCxnSpPr>
          <p:nvPr/>
        </p:nvCxnSpPr>
        <p:spPr>
          <a:xfrm>
            <a:off x="8100518" y="1621523"/>
            <a:ext cx="1205021" cy="1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" idx="2"/>
            <a:endCxn id="8" idx="0"/>
          </p:cNvCxnSpPr>
          <p:nvPr/>
        </p:nvCxnSpPr>
        <p:spPr>
          <a:xfrm>
            <a:off x="5988918" y="1219861"/>
            <a:ext cx="98397" cy="3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</a:p>
        </p:txBody>
      </p:sp>
      <p:cxnSp>
        <p:nvCxnSpPr>
          <p:cNvPr id="141" name="직선 연결선 140"/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/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</a:p>
        </p:txBody>
      </p:sp>
      <p:sp>
        <p:nvSpPr>
          <p:cNvPr id="157" name="제목 1"/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</a:p>
        </p:txBody>
      </p:sp>
      <p:sp>
        <p:nvSpPr>
          <p:cNvPr id="158" name="제목 1"/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</a:p>
        </p:txBody>
      </p:sp>
      <p:cxnSp>
        <p:nvCxnSpPr>
          <p:cNvPr id="159" name="선 158"/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/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</a:p>
        </p:txBody>
      </p:sp>
      <p:sp>
        <p:nvSpPr>
          <p:cNvPr id="163" name="제목 1"/>
          <p:cNvSpPr>
            <a:spLocks noGrp="1"/>
          </p:cNvSpPr>
          <p:nvPr/>
        </p:nvSpPr>
        <p:spPr>
          <a:xfrm>
            <a:off x="4633012" y="523458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164" name="제목 1"/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sp>
        <p:nvSpPr>
          <p:cNvPr id="165" name="제목 1"/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</a:p>
        </p:txBody>
      </p:sp>
      <p:sp>
        <p:nvSpPr>
          <p:cNvPr id="166" name="제목 1"/>
          <p:cNvSpPr>
            <a:spLocks noGrp="1"/>
          </p:cNvSpPr>
          <p:nvPr/>
        </p:nvSpPr>
        <p:spPr>
          <a:xfrm>
            <a:off x="3158754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167" name="제목 1"/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sp>
        <p:nvSpPr>
          <p:cNvPr id="168" name="제목 1"/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</a:p>
        </p:txBody>
      </p:sp>
      <p:sp>
        <p:nvSpPr>
          <p:cNvPr id="169" name="제목 1"/>
          <p:cNvSpPr>
            <a:spLocks noGrp="1"/>
          </p:cNvSpPr>
          <p:nvPr/>
        </p:nvSpPr>
        <p:spPr>
          <a:xfrm>
            <a:off x="7530201" y="604156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170" name="제목 1"/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cxnSp>
        <p:nvCxnSpPr>
          <p:cNvPr id="171" name="선 170"/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선 172"/>
          <p:cNvCxnSpPr>
            <a:stCxn id="158" idx="2"/>
            <a:endCxn id="166" idx="0"/>
          </p:cNvCxnSpPr>
          <p:nvPr/>
        </p:nvCxnSpPr>
        <p:spPr>
          <a:xfrm rot="5400000">
            <a:off x="2879826" y="5243434"/>
            <a:ext cx="1737110" cy="3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/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/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선 176"/>
          <p:cNvCxnSpPr>
            <a:stCxn id="157" idx="2"/>
            <a:endCxn id="163" idx="0"/>
          </p:cNvCxnSpPr>
          <p:nvPr/>
        </p:nvCxnSpPr>
        <p:spPr>
          <a:xfrm rot="16200000" flipH="1">
            <a:off x="4637719" y="4835357"/>
            <a:ext cx="680891" cy="11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/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/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선 180"/>
          <p:cNvCxnSpPr>
            <a:stCxn id="156" idx="2"/>
            <a:endCxn id="169" idx="0"/>
          </p:cNvCxnSpPr>
          <p:nvPr/>
        </p:nvCxnSpPr>
        <p:spPr>
          <a:xfrm>
            <a:off x="5891460" y="4507128"/>
            <a:ext cx="2042675" cy="153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/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/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</p:txBody>
      </p:sp>
      <p:cxnSp>
        <p:nvCxnSpPr>
          <p:cNvPr id="29" name="직선 연결선 28"/>
          <p:cNvCxnSpPr>
            <a:stCxn id="6" idx="3"/>
            <a:endCxn id="183" idx="1"/>
          </p:cNvCxnSpPr>
          <p:nvPr/>
        </p:nvCxnSpPr>
        <p:spPr>
          <a:xfrm>
            <a:off x="3023250" y="1417549"/>
            <a:ext cx="6548618" cy="4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제목 1"/>
          <p:cNvSpPr>
            <a:spLocks noGrp="1"/>
          </p:cNvSpPr>
          <p:nvPr/>
        </p:nvSpPr>
        <p:spPr>
          <a:xfrm>
            <a:off x="9849679" y="409103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몬스터공격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7" name="선 206"/>
          <p:cNvCxnSpPr>
            <a:stCxn id="7" idx="3"/>
            <a:endCxn id="206" idx="1"/>
          </p:cNvCxnSpPr>
          <p:nvPr/>
        </p:nvCxnSpPr>
        <p:spPr>
          <a:xfrm>
            <a:off x="5272857" y="1929305"/>
            <a:ext cx="4576822" cy="277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제목 1"/>
          <p:cNvSpPr>
            <a:spLocks noGrp="1"/>
          </p:cNvSpPr>
          <p:nvPr/>
        </p:nvSpPr>
        <p:spPr>
          <a:xfrm>
            <a:off x="10081454" y="2887122"/>
            <a:ext cx="1934132" cy="108375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몬스터스킬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</p:txBody>
      </p:sp>
      <p:cxnSp>
        <p:nvCxnSpPr>
          <p:cNvPr id="209" name="선 208"/>
          <p:cNvCxnSpPr>
            <a:stCxn id="7" idx="3"/>
            <a:endCxn id="208" idx="1"/>
          </p:cNvCxnSpPr>
          <p:nvPr/>
        </p:nvCxnSpPr>
        <p:spPr>
          <a:xfrm>
            <a:off x="5272857" y="1929305"/>
            <a:ext cx="4808597" cy="149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1454C-691A-F1D3-25C0-F36AD4C89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15A44C1-7054-F80A-322D-033AF15C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1526" y="97655"/>
            <a:ext cx="2514784" cy="70525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 dirty="0" err="1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 dirty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 dirty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 dirty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name, hp, </a:t>
            </a:r>
            <a:r>
              <a:rPr lang="en-US" altLang="ko-KR" sz="1300" dirty="0" err="1">
                <a:ln w="9525"/>
                <a:solidFill>
                  <a:schemeClr val="dk1"/>
                </a:solidFill>
                <a:latin typeface="맑은 고딕"/>
              </a:rPr>
              <a:t>mp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, </a:t>
            </a:r>
            <a:r>
              <a:rPr lang="en-US" altLang="ko-KR" sz="1300" dirty="0" err="1">
                <a:ln w="9525"/>
                <a:solidFill>
                  <a:schemeClr val="dk1"/>
                </a:solidFill>
                <a:latin typeface="맑은 고딕"/>
              </a:rPr>
              <a:t>atk</a:t>
            </a:r>
            <a:b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 dirty="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6F4FA3D-3AFF-3A8F-0519-87C60324A293}"/>
              </a:ext>
            </a:extLst>
          </p:cNvPr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72FC669-E7DA-820E-1DB8-CC77B0BC8D2B}"/>
              </a:ext>
            </a:extLst>
          </p:cNvPr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93BBE6-5BAD-5AFD-F935-622A8CF4FEE2}"/>
              </a:ext>
            </a:extLst>
          </p:cNvPr>
          <p:cNvSpPr>
            <a:spLocks noGrp="1"/>
          </p:cNvSpPr>
          <p:nvPr/>
        </p:nvSpPr>
        <p:spPr>
          <a:xfrm>
            <a:off x="133744" y="2455845"/>
            <a:ext cx="1495551" cy="130435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FAC6532-0932-C65A-2954-C805044D6F39}"/>
              </a:ext>
            </a:extLst>
          </p:cNvPr>
          <p:cNvSpPr>
            <a:spLocks noGrp="1"/>
          </p:cNvSpPr>
          <p:nvPr/>
        </p:nvSpPr>
        <p:spPr>
          <a:xfrm>
            <a:off x="1788148" y="2460244"/>
            <a:ext cx="1189036" cy="1293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</a:p>
          <a:p>
            <a:pPr lvl="0" algn="ctr">
              <a:spcBef>
                <a:spcPct val="0"/>
              </a:spcBef>
              <a:defRPr/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19B0718-8622-3FB6-B57F-74B002071D05}"/>
              </a:ext>
            </a:extLst>
          </p:cNvPr>
          <p:cNvSpPr>
            <a:spLocks noGrp="1"/>
          </p:cNvSpPr>
          <p:nvPr/>
        </p:nvSpPr>
        <p:spPr>
          <a:xfrm>
            <a:off x="3085122" y="2480418"/>
            <a:ext cx="1256826" cy="121643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6FAF825-F4FB-8E08-1E9B-0AF6ABD6E076}"/>
              </a:ext>
            </a:extLst>
          </p:cNvPr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ko-KR" altLang="en-US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67A2917-47BE-A5C9-A23B-95F19520B590}"/>
              </a:ext>
            </a:extLst>
          </p:cNvPr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064D7EF8-DB41-B0D9-F49C-DF2D03ACD49A}"/>
              </a:ext>
            </a:extLst>
          </p:cNvPr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657BFE4-C169-0D44-C7BE-3DA4FC4CC053}"/>
              </a:ext>
            </a:extLst>
          </p:cNvPr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414916F-7C74-3F5F-CD37-97593EEC94A2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3023250" y="450283"/>
            <a:ext cx="1708276" cy="96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350069B-70EF-CD1A-A190-0068BDBDF99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713020" y="802911"/>
            <a:ext cx="1275898" cy="63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E052515-34AF-0FC1-8F04-473A0F998E03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881520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7C2DE09-783A-BFBB-3D51-C7EFCCE6992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788149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A927310-C861-E7F6-E1E2-C0204B22CA7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1788149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371C91A4-B356-5F6A-4A38-9AEA9FFB2103}"/>
              </a:ext>
            </a:extLst>
          </p:cNvPr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0B5C9AD-8C14-B7F5-E6B0-794365044A53}"/>
              </a:ext>
            </a:extLst>
          </p:cNvPr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7176E17-3D09-1CDE-7066-DE6956876566}"/>
              </a:ext>
            </a:extLst>
          </p:cNvPr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1">
            <a:extLst>
              <a:ext uri="{FF2B5EF4-FFF2-40B4-BE49-F238E27FC236}">
                <a16:creationId xmlns:a16="http://schemas.microsoft.com/office/drawing/2014/main" id="{EE7957DF-463B-B324-959C-F975C5E842BE}"/>
              </a:ext>
            </a:extLst>
          </p:cNvPr>
          <p:cNvSpPr>
            <a:spLocks noGrp="1"/>
          </p:cNvSpPr>
          <p:nvPr/>
        </p:nvSpPr>
        <p:spPr>
          <a:xfrm>
            <a:off x="7143312" y="1694465"/>
            <a:ext cx="963872" cy="63171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>
            <a:extLst>
              <a:ext uri="{FF2B5EF4-FFF2-40B4-BE49-F238E27FC236}">
                <a16:creationId xmlns:a16="http://schemas.microsoft.com/office/drawing/2014/main" id="{847C37CE-1314-2D60-6EF9-6AF117DC54DB}"/>
              </a:ext>
            </a:extLst>
          </p:cNvPr>
          <p:cNvSpPr>
            <a:spLocks noGrp="1"/>
          </p:cNvSpPr>
          <p:nvPr/>
        </p:nvSpPr>
        <p:spPr>
          <a:xfrm>
            <a:off x="8205814" y="1726744"/>
            <a:ext cx="662138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i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제목 1">
            <a:extLst>
              <a:ext uri="{FF2B5EF4-FFF2-40B4-BE49-F238E27FC236}">
                <a16:creationId xmlns:a16="http://schemas.microsoft.com/office/drawing/2014/main" id="{6F1F13EA-712A-A26D-271C-77485003FEAE}"/>
              </a:ext>
            </a:extLst>
          </p:cNvPr>
          <p:cNvSpPr>
            <a:spLocks noGrp="1"/>
          </p:cNvSpPr>
          <p:nvPr/>
        </p:nvSpPr>
        <p:spPr>
          <a:xfrm>
            <a:off x="9015779" y="1782509"/>
            <a:ext cx="579520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11EC2A90-06F9-DA13-3994-BAEA090BDCD9}"/>
              </a:ext>
            </a:extLst>
          </p:cNvPr>
          <p:cNvSpPr>
            <a:spLocks noGrp="1"/>
          </p:cNvSpPr>
          <p:nvPr/>
        </p:nvSpPr>
        <p:spPr>
          <a:xfrm>
            <a:off x="8133067" y="3080045"/>
            <a:ext cx="730041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석궁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제목 1">
            <a:extLst>
              <a:ext uri="{FF2B5EF4-FFF2-40B4-BE49-F238E27FC236}">
                <a16:creationId xmlns:a16="http://schemas.microsoft.com/office/drawing/2014/main" id="{BDC0AB02-B6E1-B21D-1FE8-0B3EC1F43E9B}"/>
              </a:ext>
            </a:extLst>
          </p:cNvPr>
          <p:cNvSpPr>
            <a:spLocks noGrp="1"/>
          </p:cNvSpPr>
          <p:nvPr/>
        </p:nvSpPr>
        <p:spPr>
          <a:xfrm>
            <a:off x="9062133" y="3080046"/>
            <a:ext cx="813472" cy="69790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3855B808-17F3-15FF-B998-34BEA0D5E3F1}"/>
              </a:ext>
            </a:extLst>
          </p:cNvPr>
          <p:cNvSpPr>
            <a:spLocks noGrp="1"/>
          </p:cNvSpPr>
          <p:nvPr/>
        </p:nvSpPr>
        <p:spPr>
          <a:xfrm>
            <a:off x="10897008" y="1818778"/>
            <a:ext cx="1016126" cy="80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>
            <a:extLst>
              <a:ext uri="{FF2B5EF4-FFF2-40B4-BE49-F238E27FC236}">
                <a16:creationId xmlns:a16="http://schemas.microsoft.com/office/drawing/2014/main" id="{7426E2D9-AFDA-0BBE-7FED-3229CB97C1D7}"/>
              </a:ext>
            </a:extLst>
          </p:cNvPr>
          <p:cNvSpPr>
            <a:spLocks noGrp="1"/>
          </p:cNvSpPr>
          <p:nvPr/>
        </p:nvSpPr>
        <p:spPr>
          <a:xfrm>
            <a:off x="10897008" y="1022952"/>
            <a:ext cx="1165640" cy="662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A4EF5FD-1310-480C-AA86-077F6102C64B}"/>
              </a:ext>
            </a:extLst>
          </p:cNvPr>
          <p:cNvCxnSpPr>
            <a:stCxn id="22" idx="3"/>
            <a:endCxn id="73" idx="1"/>
          </p:cNvCxnSpPr>
          <p:nvPr/>
        </p:nvCxnSpPr>
        <p:spPr>
          <a:xfrm>
            <a:off x="10401426" y="1249856"/>
            <a:ext cx="495582" cy="10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94578C3-1F62-14B3-50E0-CD22A9A630B4}"/>
              </a:ext>
            </a:extLst>
          </p:cNvPr>
          <p:cNvCxnSpPr>
            <a:stCxn id="22" idx="3"/>
            <a:endCxn id="72" idx="1"/>
          </p:cNvCxnSpPr>
          <p:nvPr/>
        </p:nvCxnSpPr>
        <p:spPr>
          <a:xfrm>
            <a:off x="10401426" y="1249856"/>
            <a:ext cx="495582" cy="97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9072C2-06C2-07C2-73EF-1BDA59595514}"/>
              </a:ext>
            </a:extLst>
          </p:cNvPr>
          <p:cNvCxnSpPr>
            <a:stCxn id="21" idx="2"/>
            <a:endCxn id="69" idx="0"/>
          </p:cNvCxnSpPr>
          <p:nvPr/>
        </p:nvCxnSpPr>
        <p:spPr>
          <a:xfrm rot="5400000">
            <a:off x="8102884" y="1944535"/>
            <a:ext cx="1530714" cy="74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B65E813-6BCC-5C8A-08EF-46634303E735}"/>
              </a:ext>
            </a:extLst>
          </p:cNvPr>
          <p:cNvCxnSpPr>
            <a:stCxn id="21" idx="2"/>
            <a:endCxn id="70" idx="0"/>
          </p:cNvCxnSpPr>
          <p:nvPr/>
        </p:nvCxnSpPr>
        <p:spPr>
          <a:xfrm rot="16200000" flipH="1">
            <a:off x="8588274" y="2199451"/>
            <a:ext cx="1530715" cy="23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47C2ED7-D53C-F3FA-4940-0357B674F660}"/>
              </a:ext>
            </a:extLst>
          </p:cNvPr>
          <p:cNvCxnSpPr>
            <a:stCxn id="20" idx="2"/>
            <a:endCxn id="66" idx="0"/>
          </p:cNvCxnSpPr>
          <p:nvPr/>
        </p:nvCxnSpPr>
        <p:spPr>
          <a:xfrm flipH="1">
            <a:off x="7625248" y="1621523"/>
            <a:ext cx="475270" cy="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312F633-4F7E-0961-2AC9-C65A902456C2}"/>
              </a:ext>
            </a:extLst>
          </p:cNvPr>
          <p:cNvCxnSpPr>
            <a:stCxn id="20" idx="2"/>
            <a:endCxn id="67" idx="0"/>
          </p:cNvCxnSpPr>
          <p:nvPr/>
        </p:nvCxnSpPr>
        <p:spPr>
          <a:xfrm>
            <a:off x="8100518" y="1621523"/>
            <a:ext cx="436365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E88DA08-CB6D-AAB9-7205-B8E2D3AB9E02}"/>
              </a:ext>
            </a:extLst>
          </p:cNvPr>
          <p:cNvCxnSpPr>
            <a:stCxn id="20" idx="2"/>
            <a:endCxn id="68" idx="0"/>
          </p:cNvCxnSpPr>
          <p:nvPr/>
        </p:nvCxnSpPr>
        <p:spPr>
          <a:xfrm>
            <a:off x="8100518" y="1621523"/>
            <a:ext cx="1205021" cy="1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>
            <a:extLst>
              <a:ext uri="{FF2B5EF4-FFF2-40B4-BE49-F238E27FC236}">
                <a16:creationId xmlns:a16="http://schemas.microsoft.com/office/drawing/2014/main" id="{0FEC93D2-CB7F-FA4F-12A1-D779B55D23B1}"/>
              </a:ext>
            </a:extLst>
          </p:cNvPr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AE9DE76-4B7D-E138-BB0F-F3D00F905C0B}"/>
              </a:ext>
            </a:extLst>
          </p:cNvPr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4D12AD52-9158-FDEA-2A0A-BBD3CAF8062F}"/>
              </a:ext>
            </a:extLst>
          </p:cNvPr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76C925E9-E1D7-CCC2-F29A-BDEAF6BF4B8F}"/>
              </a:ext>
            </a:extLst>
          </p:cNvPr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>
            <a:extLst>
              <a:ext uri="{FF2B5EF4-FFF2-40B4-BE49-F238E27FC236}">
                <a16:creationId xmlns:a16="http://schemas.microsoft.com/office/drawing/2014/main" id="{43966A03-96AA-6C50-C757-4A16E5A6FAE9}"/>
              </a:ext>
            </a:extLst>
          </p:cNvPr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</a:p>
        </p:txBody>
      </p:sp>
      <p:sp>
        <p:nvSpPr>
          <p:cNvPr id="157" name="제목 1">
            <a:extLst>
              <a:ext uri="{FF2B5EF4-FFF2-40B4-BE49-F238E27FC236}">
                <a16:creationId xmlns:a16="http://schemas.microsoft.com/office/drawing/2014/main" id="{145CEC6E-C066-C7A9-8C9D-3A5C4973ECD8}"/>
              </a:ext>
            </a:extLst>
          </p:cNvPr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</a:p>
        </p:txBody>
      </p:sp>
      <p:sp>
        <p:nvSpPr>
          <p:cNvPr id="158" name="제목 1">
            <a:extLst>
              <a:ext uri="{FF2B5EF4-FFF2-40B4-BE49-F238E27FC236}">
                <a16:creationId xmlns:a16="http://schemas.microsoft.com/office/drawing/2014/main" id="{5B63EC10-F019-939E-07B4-39EA8E47E823}"/>
              </a:ext>
            </a:extLst>
          </p:cNvPr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</a:p>
        </p:txBody>
      </p:sp>
      <p:cxnSp>
        <p:nvCxnSpPr>
          <p:cNvPr id="159" name="선 158">
            <a:extLst>
              <a:ext uri="{FF2B5EF4-FFF2-40B4-BE49-F238E27FC236}">
                <a16:creationId xmlns:a16="http://schemas.microsoft.com/office/drawing/2014/main" id="{AC7DCB21-BB24-EC35-D224-6139C41A947D}"/>
              </a:ext>
            </a:extLst>
          </p:cNvPr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>
            <a:extLst>
              <a:ext uri="{FF2B5EF4-FFF2-40B4-BE49-F238E27FC236}">
                <a16:creationId xmlns:a16="http://schemas.microsoft.com/office/drawing/2014/main" id="{C6222DBF-E469-CDE9-570D-F159FC0A554B}"/>
              </a:ext>
            </a:extLst>
          </p:cNvPr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>
            <a:extLst>
              <a:ext uri="{FF2B5EF4-FFF2-40B4-BE49-F238E27FC236}">
                <a16:creationId xmlns:a16="http://schemas.microsoft.com/office/drawing/2014/main" id="{AC3B6212-8A3A-B0CD-0537-A0292570594B}"/>
              </a:ext>
            </a:extLst>
          </p:cNvPr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>
            <a:extLst>
              <a:ext uri="{FF2B5EF4-FFF2-40B4-BE49-F238E27FC236}">
                <a16:creationId xmlns:a16="http://schemas.microsoft.com/office/drawing/2014/main" id="{F1024F04-1BD8-6B9B-61FE-7A85F2E0591E}"/>
              </a:ext>
            </a:extLst>
          </p:cNvPr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</a:p>
        </p:txBody>
      </p:sp>
      <p:sp>
        <p:nvSpPr>
          <p:cNvPr id="164" name="제목 1">
            <a:extLst>
              <a:ext uri="{FF2B5EF4-FFF2-40B4-BE49-F238E27FC236}">
                <a16:creationId xmlns:a16="http://schemas.microsoft.com/office/drawing/2014/main" id="{DDD7F2DC-543C-8FF2-41A8-E6D50294B594}"/>
              </a:ext>
            </a:extLst>
          </p:cNvPr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5" name="제목 1">
            <a:extLst>
              <a:ext uri="{FF2B5EF4-FFF2-40B4-BE49-F238E27FC236}">
                <a16:creationId xmlns:a16="http://schemas.microsoft.com/office/drawing/2014/main" id="{523C2D14-3D78-B34E-02F6-929777D6DF27}"/>
              </a:ext>
            </a:extLst>
          </p:cNvPr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</a:p>
        </p:txBody>
      </p:sp>
      <p:sp>
        <p:nvSpPr>
          <p:cNvPr id="167" name="제목 1">
            <a:extLst>
              <a:ext uri="{FF2B5EF4-FFF2-40B4-BE49-F238E27FC236}">
                <a16:creationId xmlns:a16="http://schemas.microsoft.com/office/drawing/2014/main" id="{2F4827AB-2F7F-BA8A-ADA2-F7A2982A8B74}"/>
              </a:ext>
            </a:extLst>
          </p:cNvPr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8" name="제목 1">
            <a:extLst>
              <a:ext uri="{FF2B5EF4-FFF2-40B4-BE49-F238E27FC236}">
                <a16:creationId xmlns:a16="http://schemas.microsoft.com/office/drawing/2014/main" id="{8D97932F-1813-EFDB-1E4E-9EDEDA70A04A}"/>
              </a:ext>
            </a:extLst>
          </p:cNvPr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</a:p>
        </p:txBody>
      </p:sp>
      <p:sp>
        <p:nvSpPr>
          <p:cNvPr id="170" name="제목 1">
            <a:extLst>
              <a:ext uri="{FF2B5EF4-FFF2-40B4-BE49-F238E27FC236}">
                <a16:creationId xmlns:a16="http://schemas.microsoft.com/office/drawing/2014/main" id="{9FB96078-EBC8-918C-1D5D-22BDB3B6D2EE}"/>
              </a:ext>
            </a:extLst>
          </p:cNvPr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1" name="선 170">
            <a:extLst>
              <a:ext uri="{FF2B5EF4-FFF2-40B4-BE49-F238E27FC236}">
                <a16:creationId xmlns:a16="http://schemas.microsoft.com/office/drawing/2014/main" id="{DB4B3950-0A43-D641-B890-EAD67D70412F}"/>
              </a:ext>
            </a:extLst>
          </p:cNvPr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>
            <a:extLst>
              <a:ext uri="{FF2B5EF4-FFF2-40B4-BE49-F238E27FC236}">
                <a16:creationId xmlns:a16="http://schemas.microsoft.com/office/drawing/2014/main" id="{2FAB155F-A18E-98E9-8836-8E1677D9BCBC}"/>
              </a:ext>
            </a:extLst>
          </p:cNvPr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>
            <a:extLst>
              <a:ext uri="{FF2B5EF4-FFF2-40B4-BE49-F238E27FC236}">
                <a16:creationId xmlns:a16="http://schemas.microsoft.com/office/drawing/2014/main" id="{1080E950-598F-B79C-A7B7-04CAFC115B1E}"/>
              </a:ext>
            </a:extLst>
          </p:cNvPr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>
            <a:extLst>
              <a:ext uri="{FF2B5EF4-FFF2-40B4-BE49-F238E27FC236}">
                <a16:creationId xmlns:a16="http://schemas.microsoft.com/office/drawing/2014/main" id="{B1F95C13-94E8-1367-95B4-00D31FAF0257}"/>
              </a:ext>
            </a:extLst>
          </p:cNvPr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>
            <a:extLst>
              <a:ext uri="{FF2B5EF4-FFF2-40B4-BE49-F238E27FC236}">
                <a16:creationId xmlns:a16="http://schemas.microsoft.com/office/drawing/2014/main" id="{A4D427F2-C952-8AF4-05B3-F68E361CD887}"/>
              </a:ext>
            </a:extLst>
          </p:cNvPr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>
            <a:extLst>
              <a:ext uri="{FF2B5EF4-FFF2-40B4-BE49-F238E27FC236}">
                <a16:creationId xmlns:a16="http://schemas.microsoft.com/office/drawing/2014/main" id="{FA3E1055-A695-19CE-7A7A-86447E3788E2}"/>
              </a:ext>
            </a:extLst>
          </p:cNvPr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>
            <a:extLst>
              <a:ext uri="{FF2B5EF4-FFF2-40B4-BE49-F238E27FC236}">
                <a16:creationId xmlns:a16="http://schemas.microsoft.com/office/drawing/2014/main" id="{756034F9-2FE4-BBC2-48CA-DBABAF2D977B}"/>
              </a:ext>
            </a:extLst>
          </p:cNvPr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B3DD1C4-707F-F8D1-D380-DA46EEA46FCC}"/>
              </a:ext>
            </a:extLst>
          </p:cNvPr>
          <p:cNvCxnSpPr>
            <a:stCxn id="6" idx="3"/>
            <a:endCxn id="183" idx="1"/>
          </p:cNvCxnSpPr>
          <p:nvPr/>
        </p:nvCxnSpPr>
        <p:spPr>
          <a:xfrm>
            <a:off x="3023250" y="1417549"/>
            <a:ext cx="6548618" cy="4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제목 1">
            <a:extLst>
              <a:ext uri="{FF2B5EF4-FFF2-40B4-BE49-F238E27FC236}">
                <a16:creationId xmlns:a16="http://schemas.microsoft.com/office/drawing/2014/main" id="{D4E67C93-FFA7-A63A-93B4-9B1BDD7068A8}"/>
              </a:ext>
            </a:extLst>
          </p:cNvPr>
          <p:cNvSpPr>
            <a:spLocks noGrp="1"/>
          </p:cNvSpPr>
          <p:nvPr/>
        </p:nvSpPr>
        <p:spPr>
          <a:xfrm>
            <a:off x="9849679" y="409103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몬스터공격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7" name="선 206">
            <a:extLst>
              <a:ext uri="{FF2B5EF4-FFF2-40B4-BE49-F238E27FC236}">
                <a16:creationId xmlns:a16="http://schemas.microsoft.com/office/drawing/2014/main" id="{F35BACEF-A4F7-9539-06E1-5088AB3FC0A6}"/>
              </a:ext>
            </a:extLst>
          </p:cNvPr>
          <p:cNvCxnSpPr>
            <a:stCxn id="7" idx="3"/>
            <a:endCxn id="206" idx="1"/>
          </p:cNvCxnSpPr>
          <p:nvPr/>
        </p:nvCxnSpPr>
        <p:spPr>
          <a:xfrm>
            <a:off x="5272857" y="1929305"/>
            <a:ext cx="4576822" cy="277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제목 1">
            <a:extLst>
              <a:ext uri="{FF2B5EF4-FFF2-40B4-BE49-F238E27FC236}">
                <a16:creationId xmlns:a16="http://schemas.microsoft.com/office/drawing/2014/main" id="{0207956A-A400-F0F4-75A3-4863AF47C97E}"/>
              </a:ext>
            </a:extLst>
          </p:cNvPr>
          <p:cNvSpPr>
            <a:spLocks noGrp="1"/>
          </p:cNvSpPr>
          <p:nvPr/>
        </p:nvSpPr>
        <p:spPr>
          <a:xfrm>
            <a:off x="10081454" y="2887122"/>
            <a:ext cx="1934132" cy="108375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몬스터스킬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</p:txBody>
      </p:sp>
      <p:cxnSp>
        <p:nvCxnSpPr>
          <p:cNvPr id="209" name="선 208">
            <a:extLst>
              <a:ext uri="{FF2B5EF4-FFF2-40B4-BE49-F238E27FC236}">
                <a16:creationId xmlns:a16="http://schemas.microsoft.com/office/drawing/2014/main" id="{8EC87D8F-0273-D44E-5CC1-CBF8584FD2F0}"/>
              </a:ext>
            </a:extLst>
          </p:cNvPr>
          <p:cNvCxnSpPr>
            <a:stCxn id="7" idx="3"/>
            <a:endCxn id="208" idx="1"/>
          </p:cNvCxnSpPr>
          <p:nvPr/>
        </p:nvCxnSpPr>
        <p:spPr>
          <a:xfrm>
            <a:off x="5272857" y="1929305"/>
            <a:ext cx="4808597" cy="149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4AE8B6-9485-0CC6-21C7-1366775A1C82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5818436" y="802911"/>
            <a:ext cx="170482" cy="176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5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226</Words>
  <Application>Microsoft Office PowerPoint</Application>
  <PresentationFormat>와이드스크린</PresentationFormat>
  <Paragraphs>100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rpg 변수 : name, hp, mp, atk 메서드 : 게임소개, 죽음 </vt:lpstr>
      <vt:lpstr>rpg 변수 : name, hp, mp, atk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호영 나</dc:creator>
  <cp:lastModifiedBy>호영 나</cp:lastModifiedBy>
  <cp:revision>52</cp:revision>
  <dcterms:created xsi:type="dcterms:W3CDTF">2024-09-29T13:08:10Z</dcterms:created>
  <dcterms:modified xsi:type="dcterms:W3CDTF">2024-10-13T13:14:28Z</dcterms:modified>
  <cp:version/>
</cp:coreProperties>
</file>