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6323126" y="2591855"/>
            <a:ext cx="1102614" cy="8638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:SellItem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7712519" y="2624203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8" idx="2"/>
            <a:endCxn id="15" idx="0"/>
          </p:cNvCxnSpPr>
          <p:nvPr/>
        </p:nvCxnSpPr>
        <p:spPr>
          <a:xfrm>
            <a:off x="6087315" y="2177737"/>
            <a:ext cx="787118" cy="41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5" y="2177737"/>
            <a:ext cx="2306335" cy="44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7" idx="1"/>
          </p:cNvCxnSpPr>
          <p:nvPr/>
        </p:nvCxnSpPr>
        <p:spPr>
          <a:xfrm flipV="1">
            <a:off x="2807558" y="1929305"/>
            <a:ext cx="1345625" cy="331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ko-KR" altLang="en-US" sz="1500" b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9019421" y="314472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974946" y="3194171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>
            <a:off x="9238394" y="1549331"/>
            <a:ext cx="146048" cy="159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>
            <a:off x="9238394" y="1549331"/>
            <a:ext cx="1143288" cy="164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4" idx="3"/>
            <a:endCxn id="118" idx="1"/>
          </p:cNvCxnSpPr>
          <p:nvPr/>
        </p:nvCxnSpPr>
        <p:spPr>
          <a:xfrm flipV="1">
            <a:off x="7246310" y="473580"/>
            <a:ext cx="598334" cy="1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선 188"/>
          <p:cNvCxnSpPr>
            <a:stCxn id="7" idx="3"/>
            <a:endCxn id="183" idx="0"/>
          </p:cNvCxnSpPr>
          <p:nvPr/>
        </p:nvCxnSpPr>
        <p:spPr>
          <a:xfrm>
            <a:off x="5272862" y="1929305"/>
            <a:ext cx="5266072" cy="34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</ep:Words>
  <ep:PresentationFormat>와이드스크린</ep:PresentationFormat>
  <ep:Paragraphs>51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rpg 변수 : name, hp, mp, atk 메서드 : 게임소개, 죽음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2024-09-29T13:08:10.000</dcterms:created>
  <dc:creator>호영 나</dc:creator>
  <cp:lastModifiedBy>user</cp:lastModifiedBy>
  <dcterms:modified xsi:type="dcterms:W3CDTF">2024-10-01T02:42:44.429</dcterms:modified>
  <cp:revision>21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