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vertBarState="minimized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806240" y="163345"/>
            <a:ext cx="579520" cy="408154"/>
          </a:xfrm>
          <a:ln>
            <a:solidFill>
              <a:schemeClr val="dk1"/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rpg</a:t>
            </a:r>
            <a:endParaRPr lang="en-US" altLang="ko-KR" sz="1300" b="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3817519" y="997534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2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제목 1"/>
          <p:cNvSpPr>
            <a:spLocks noGrp="1"/>
          </p:cNvSpPr>
          <p:nvPr/>
        </p:nvSpPr>
        <p:spPr>
          <a:xfrm>
            <a:off x="7608971" y="997534"/>
            <a:ext cx="46923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3" name="제목 1"/>
          <p:cNvSpPr>
            <a:spLocks noGrp="1"/>
          </p:cNvSpPr>
          <p:nvPr/>
        </p:nvSpPr>
        <p:spPr>
          <a:xfrm>
            <a:off x="5806240" y="3429000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2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" name="선 16"/>
          <p:cNvCxnSpPr>
            <a:stCxn id="2" idx="2"/>
            <a:endCxn id="10" idx="0"/>
          </p:cNvCxnSpPr>
          <p:nvPr/>
        </p:nvCxnSpPr>
        <p:spPr>
          <a:xfrm rot="10800000" flipV="1">
            <a:off x="4107279" y="571499"/>
            <a:ext cx="1988720" cy="42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>
            <a:stCxn id="2" idx="2"/>
            <a:endCxn id="13" idx="0"/>
          </p:cNvCxnSpPr>
          <p:nvPr/>
        </p:nvCxnSpPr>
        <p:spPr>
          <a:xfrm rot="16200000" flipH="1">
            <a:off x="4667249" y="2000249"/>
            <a:ext cx="2857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선 18"/>
          <p:cNvCxnSpPr>
            <a:stCxn id="2" idx="2"/>
            <a:endCxn id="12" idx="0"/>
          </p:cNvCxnSpPr>
          <p:nvPr/>
        </p:nvCxnSpPr>
        <p:spPr>
          <a:xfrm>
            <a:off x="6096000" y="571499"/>
            <a:ext cx="1747586" cy="42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>
            <a:spLocks noGrp="1"/>
          </p:cNvSpPr>
          <p:nvPr/>
        </p:nvSpPr>
        <p:spPr>
          <a:xfrm>
            <a:off x="1966158" y="1801643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2823159" y="1801643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제목 1"/>
          <p:cNvSpPr>
            <a:spLocks noGrp="1"/>
          </p:cNvSpPr>
          <p:nvPr/>
        </p:nvSpPr>
        <p:spPr>
          <a:xfrm>
            <a:off x="3817520" y="1801643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2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8" name="제목 1"/>
          <p:cNvSpPr>
            <a:spLocks noGrp="1"/>
          </p:cNvSpPr>
          <p:nvPr/>
        </p:nvSpPr>
        <p:spPr>
          <a:xfrm>
            <a:off x="7374356" y="1801644"/>
            <a:ext cx="46923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2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29" name="제목 1"/>
          <p:cNvSpPr>
            <a:spLocks noGrp="1"/>
          </p:cNvSpPr>
          <p:nvPr/>
        </p:nvSpPr>
        <p:spPr>
          <a:xfrm>
            <a:off x="8198520" y="1801644"/>
            <a:ext cx="46923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2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무기판매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30" name="제목 1"/>
          <p:cNvSpPr>
            <a:spLocks noGrp="1"/>
          </p:cNvSpPr>
          <p:nvPr/>
        </p:nvSpPr>
        <p:spPr>
          <a:xfrm>
            <a:off x="9331492" y="1801644"/>
            <a:ext cx="46923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2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31" name="선 30"/>
          <p:cNvCxnSpPr>
            <a:stCxn id="10" idx="2"/>
            <a:endCxn id="21" idx="0"/>
          </p:cNvCxnSpPr>
          <p:nvPr/>
        </p:nvCxnSpPr>
        <p:spPr>
          <a:xfrm rot="10800000" flipV="1">
            <a:off x="2255918" y="1405688"/>
            <a:ext cx="1851361" cy="39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선 31"/>
          <p:cNvCxnSpPr>
            <a:stCxn id="10" idx="2"/>
            <a:endCxn id="22" idx="0"/>
          </p:cNvCxnSpPr>
          <p:nvPr/>
        </p:nvCxnSpPr>
        <p:spPr>
          <a:xfrm rot="10800000" flipV="1">
            <a:off x="3112919" y="1405688"/>
            <a:ext cx="994360" cy="39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선 32"/>
          <p:cNvCxnSpPr>
            <a:stCxn id="10" idx="2"/>
            <a:endCxn id="23" idx="0"/>
          </p:cNvCxnSpPr>
          <p:nvPr/>
        </p:nvCxnSpPr>
        <p:spPr>
          <a:xfrm rot="16200000" flipH="1">
            <a:off x="3909302" y="1603665"/>
            <a:ext cx="395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선 36"/>
          <p:cNvCxnSpPr>
            <a:stCxn id="12" idx="2"/>
            <a:endCxn id="28" idx="0"/>
          </p:cNvCxnSpPr>
          <p:nvPr/>
        </p:nvCxnSpPr>
        <p:spPr>
          <a:xfrm rot="5400000">
            <a:off x="7528300" y="1486358"/>
            <a:ext cx="395956" cy="23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선 38"/>
          <p:cNvCxnSpPr>
            <a:stCxn id="12" idx="2"/>
            <a:endCxn id="29" idx="0"/>
          </p:cNvCxnSpPr>
          <p:nvPr/>
        </p:nvCxnSpPr>
        <p:spPr>
          <a:xfrm>
            <a:off x="7843586" y="1405688"/>
            <a:ext cx="589549" cy="39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선 39"/>
          <p:cNvCxnSpPr>
            <a:stCxn id="12" idx="2"/>
            <a:endCxn id="30" idx="0"/>
          </p:cNvCxnSpPr>
          <p:nvPr/>
        </p:nvCxnSpPr>
        <p:spPr>
          <a:xfrm>
            <a:off x="7843586" y="1405688"/>
            <a:ext cx="1722521" cy="39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>
            <a:spLocks noGrp="1"/>
          </p:cNvSpPr>
          <p:nvPr/>
        </p:nvSpPr>
        <p:spPr>
          <a:xfrm>
            <a:off x="479257" y="2514597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2" name="제목 1"/>
          <p:cNvSpPr>
            <a:spLocks noGrp="1"/>
          </p:cNvSpPr>
          <p:nvPr/>
        </p:nvSpPr>
        <p:spPr>
          <a:xfrm>
            <a:off x="1229224" y="2514597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3" name="제목 1"/>
          <p:cNvSpPr>
            <a:spLocks noGrp="1"/>
          </p:cNvSpPr>
          <p:nvPr/>
        </p:nvSpPr>
        <p:spPr>
          <a:xfrm>
            <a:off x="1966158" y="2514597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4" name="선 43"/>
          <p:cNvCxnSpPr>
            <a:stCxn id="21" idx="2"/>
            <a:endCxn id="41" idx="0"/>
          </p:cNvCxnSpPr>
          <p:nvPr/>
        </p:nvCxnSpPr>
        <p:spPr>
          <a:xfrm rot="10800000" flipV="1">
            <a:off x="769017" y="2209798"/>
            <a:ext cx="1486900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선 44"/>
          <p:cNvCxnSpPr>
            <a:stCxn id="21" idx="2"/>
            <a:endCxn id="42" idx="0"/>
          </p:cNvCxnSpPr>
          <p:nvPr/>
        </p:nvCxnSpPr>
        <p:spPr>
          <a:xfrm rot="10800000" flipV="1">
            <a:off x="1518985" y="2209798"/>
            <a:ext cx="736933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선 45"/>
          <p:cNvCxnSpPr>
            <a:stCxn id="21" idx="2"/>
            <a:endCxn id="43" idx="0"/>
          </p:cNvCxnSpPr>
          <p:nvPr/>
        </p:nvCxnSpPr>
        <p:spPr>
          <a:xfrm rot="16200000" flipH="1">
            <a:off x="2103518" y="2362198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제목 1"/>
          <p:cNvSpPr>
            <a:spLocks noGrp="1"/>
          </p:cNvSpPr>
          <p:nvPr/>
        </p:nvSpPr>
        <p:spPr>
          <a:xfrm>
            <a:off x="3238000" y="2514598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8" name="제목 1"/>
          <p:cNvSpPr>
            <a:spLocks noGrp="1"/>
          </p:cNvSpPr>
          <p:nvPr/>
        </p:nvSpPr>
        <p:spPr>
          <a:xfrm>
            <a:off x="2602079" y="2514598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 궁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9" name="선 48"/>
          <p:cNvCxnSpPr>
            <a:stCxn id="22" idx="2"/>
            <a:endCxn id="48" idx="0"/>
          </p:cNvCxnSpPr>
          <p:nvPr/>
        </p:nvCxnSpPr>
        <p:spPr>
          <a:xfrm rot="5400000">
            <a:off x="2849979" y="2251658"/>
            <a:ext cx="304799" cy="22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선 49"/>
          <p:cNvCxnSpPr>
            <a:stCxn id="22" idx="2"/>
            <a:endCxn id="47" idx="0"/>
          </p:cNvCxnSpPr>
          <p:nvPr/>
        </p:nvCxnSpPr>
        <p:spPr>
          <a:xfrm>
            <a:off x="3112919" y="2209797"/>
            <a:ext cx="414841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/>
          <p:cNvSpPr>
            <a:spLocks noGrp="1"/>
          </p:cNvSpPr>
          <p:nvPr/>
        </p:nvSpPr>
        <p:spPr>
          <a:xfrm>
            <a:off x="3942600" y="2514598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2" name="제목 1"/>
          <p:cNvSpPr>
            <a:spLocks noGrp="1"/>
          </p:cNvSpPr>
          <p:nvPr/>
        </p:nvSpPr>
        <p:spPr>
          <a:xfrm>
            <a:off x="4655218" y="2514598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53" name="선 52"/>
          <p:cNvCxnSpPr>
            <a:stCxn id="23" idx="2"/>
            <a:endCxn id="51" idx="0"/>
          </p:cNvCxnSpPr>
          <p:nvPr/>
        </p:nvCxnSpPr>
        <p:spPr>
          <a:xfrm rot="16200000" flipH="1">
            <a:off x="4017419" y="2299657"/>
            <a:ext cx="304801" cy="125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선 53"/>
          <p:cNvCxnSpPr>
            <a:stCxn id="23" idx="2"/>
            <a:endCxn id="52" idx="0"/>
          </p:cNvCxnSpPr>
          <p:nvPr/>
        </p:nvCxnSpPr>
        <p:spPr>
          <a:xfrm>
            <a:off x="4107280" y="2209797"/>
            <a:ext cx="837698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제목 1"/>
          <p:cNvSpPr>
            <a:spLocks noGrp="1"/>
          </p:cNvSpPr>
          <p:nvPr/>
        </p:nvSpPr>
        <p:spPr>
          <a:xfrm>
            <a:off x="5101640" y="4104773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일반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6" name="제목 1"/>
          <p:cNvSpPr>
            <a:spLocks noGrp="1"/>
          </p:cNvSpPr>
          <p:nvPr/>
        </p:nvSpPr>
        <p:spPr>
          <a:xfrm>
            <a:off x="6390273" y="4104773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보스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57" name="선 56"/>
          <p:cNvCxnSpPr>
            <a:stCxn id="13" idx="2"/>
            <a:endCxn id="55" idx="0"/>
          </p:cNvCxnSpPr>
          <p:nvPr/>
        </p:nvCxnSpPr>
        <p:spPr>
          <a:xfrm rot="10800000" flipV="1">
            <a:off x="5391400" y="3837154"/>
            <a:ext cx="704600" cy="267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선 63"/>
          <p:cNvCxnSpPr>
            <a:stCxn id="13" idx="2"/>
            <a:endCxn id="56" idx="0"/>
          </p:cNvCxnSpPr>
          <p:nvPr/>
        </p:nvCxnSpPr>
        <p:spPr>
          <a:xfrm>
            <a:off x="6096000" y="3837154"/>
            <a:ext cx="584033" cy="26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제목 1"/>
          <p:cNvSpPr>
            <a:spLocks noGrp="1"/>
          </p:cNvSpPr>
          <p:nvPr/>
        </p:nvSpPr>
        <p:spPr>
          <a:xfrm>
            <a:off x="7146758" y="5069305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2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기계족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6" name="제목 1"/>
          <p:cNvSpPr>
            <a:spLocks noGrp="1"/>
          </p:cNvSpPr>
          <p:nvPr/>
        </p:nvSpPr>
        <p:spPr>
          <a:xfrm>
            <a:off x="6390273" y="5069305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2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악마족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7" name="제목 1"/>
          <p:cNvSpPr>
            <a:spLocks noGrp="1"/>
          </p:cNvSpPr>
          <p:nvPr/>
        </p:nvSpPr>
        <p:spPr>
          <a:xfrm>
            <a:off x="5668880" y="5069305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용족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69" name="선 68"/>
          <p:cNvCxnSpPr>
            <a:stCxn id="56" idx="2"/>
            <a:endCxn id="67" idx="0"/>
          </p:cNvCxnSpPr>
          <p:nvPr/>
        </p:nvCxnSpPr>
        <p:spPr>
          <a:xfrm rot="10800000" flipV="1">
            <a:off x="5958640" y="4512931"/>
            <a:ext cx="721392" cy="55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선 69"/>
          <p:cNvCxnSpPr>
            <a:stCxn id="56" idx="2"/>
            <a:endCxn id="66" idx="0"/>
          </p:cNvCxnSpPr>
          <p:nvPr/>
        </p:nvCxnSpPr>
        <p:spPr>
          <a:xfrm rot="16200000" flipH="1" flipV="1">
            <a:off x="6401845" y="4791116"/>
            <a:ext cx="556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선 70"/>
          <p:cNvCxnSpPr>
            <a:stCxn id="56" idx="2"/>
            <a:endCxn id="65" idx="0"/>
          </p:cNvCxnSpPr>
          <p:nvPr/>
        </p:nvCxnSpPr>
        <p:spPr>
          <a:xfrm>
            <a:off x="6680033" y="4512928"/>
            <a:ext cx="756485" cy="55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제목 1"/>
          <p:cNvSpPr>
            <a:spLocks noGrp="1"/>
          </p:cNvSpPr>
          <p:nvPr/>
        </p:nvSpPr>
        <p:spPr>
          <a:xfrm>
            <a:off x="6553200" y="2362198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7264066" y="2362198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4" name="제목 1"/>
          <p:cNvSpPr>
            <a:spLocks noGrp="1"/>
          </p:cNvSpPr>
          <p:nvPr/>
        </p:nvSpPr>
        <p:spPr>
          <a:xfrm>
            <a:off x="7953876" y="2362198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5" name="선 74"/>
          <p:cNvCxnSpPr>
            <a:stCxn id="28" idx="2"/>
            <a:endCxn id="72" idx="0"/>
          </p:cNvCxnSpPr>
          <p:nvPr/>
        </p:nvCxnSpPr>
        <p:spPr>
          <a:xfrm rot="10800000" flipV="1">
            <a:off x="6842960" y="2209798"/>
            <a:ext cx="766011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선 75"/>
          <p:cNvCxnSpPr>
            <a:endCxn id="73" idx="0"/>
          </p:cNvCxnSpPr>
          <p:nvPr/>
        </p:nvCxnSpPr>
        <p:spPr>
          <a:xfrm rot="5400000">
            <a:off x="7505198" y="2258424"/>
            <a:ext cx="152401" cy="55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선 76"/>
          <p:cNvCxnSpPr>
            <a:stCxn id="28" idx="2"/>
            <a:endCxn id="74" idx="0"/>
          </p:cNvCxnSpPr>
          <p:nvPr/>
        </p:nvCxnSpPr>
        <p:spPr>
          <a:xfrm>
            <a:off x="7608971" y="2209798"/>
            <a:ext cx="634665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제목 1"/>
          <p:cNvSpPr>
            <a:spLocks noGrp="1"/>
          </p:cNvSpPr>
          <p:nvPr/>
        </p:nvSpPr>
        <p:spPr>
          <a:xfrm>
            <a:off x="8704846" y="2362198"/>
            <a:ext cx="614616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상급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79" name="제목 1"/>
          <p:cNvSpPr>
            <a:spLocks noGrp="1"/>
          </p:cNvSpPr>
          <p:nvPr/>
        </p:nvSpPr>
        <p:spPr>
          <a:xfrm>
            <a:off x="9466846" y="2362198"/>
            <a:ext cx="667752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중급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80" name="제목 1"/>
          <p:cNvSpPr>
            <a:spLocks noGrp="1"/>
          </p:cNvSpPr>
          <p:nvPr/>
        </p:nvSpPr>
        <p:spPr>
          <a:xfrm>
            <a:off x="10330113" y="2362198"/>
            <a:ext cx="609598" cy="40815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하급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81" name="선 80"/>
          <p:cNvCxnSpPr>
            <a:stCxn id="30" idx="2"/>
            <a:endCxn id="78" idx="0"/>
          </p:cNvCxnSpPr>
          <p:nvPr/>
        </p:nvCxnSpPr>
        <p:spPr>
          <a:xfrm rot="10800000" flipV="1">
            <a:off x="9012154" y="2209798"/>
            <a:ext cx="553954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선 81"/>
          <p:cNvCxnSpPr>
            <a:stCxn id="30" idx="2"/>
            <a:endCxn id="79" idx="0"/>
          </p:cNvCxnSpPr>
          <p:nvPr/>
        </p:nvCxnSpPr>
        <p:spPr>
          <a:xfrm>
            <a:off x="9566108" y="2209798"/>
            <a:ext cx="234614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선 82"/>
          <p:cNvCxnSpPr>
            <a:stCxn id="30" idx="2"/>
            <a:endCxn id="80" idx="0"/>
          </p:cNvCxnSpPr>
          <p:nvPr/>
        </p:nvCxnSpPr>
        <p:spPr>
          <a:xfrm>
            <a:off x="9566106" y="2209798"/>
            <a:ext cx="106880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제목 1"/>
          <p:cNvSpPr>
            <a:spLocks noGrp="1"/>
          </p:cNvSpPr>
          <p:nvPr/>
        </p:nvSpPr>
        <p:spPr>
          <a:xfrm>
            <a:off x="8751972" y="3900696"/>
            <a:ext cx="1882940" cy="68634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상급인터페이스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7" name="제목 1"/>
          <p:cNvSpPr>
            <a:spLocks noGrp="1"/>
          </p:cNvSpPr>
          <p:nvPr/>
        </p:nvSpPr>
        <p:spPr>
          <a:xfrm>
            <a:off x="8751972" y="4726133"/>
            <a:ext cx="1882940" cy="68634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중급인터페이스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8" name="제목 1"/>
          <p:cNvSpPr>
            <a:spLocks noGrp="1"/>
          </p:cNvSpPr>
          <p:nvPr/>
        </p:nvSpPr>
        <p:spPr>
          <a:xfrm>
            <a:off x="8751972" y="5664408"/>
            <a:ext cx="1882940" cy="68634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하급인터페이스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89" name="선 88"/>
          <p:cNvCxnSpPr>
            <a:stCxn id="72" idx="2"/>
            <a:endCxn id="84" idx="0"/>
          </p:cNvCxnSpPr>
          <p:nvPr/>
        </p:nvCxnSpPr>
        <p:spPr>
          <a:xfrm>
            <a:off x="6842960" y="2770352"/>
            <a:ext cx="2850482" cy="1130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선 89"/>
          <p:cNvCxnSpPr>
            <a:stCxn id="78" idx="2"/>
            <a:endCxn id="84" idx="0"/>
          </p:cNvCxnSpPr>
          <p:nvPr/>
        </p:nvCxnSpPr>
        <p:spPr>
          <a:xfrm rot="16200000" flipH="1">
            <a:off x="8787627" y="2994881"/>
            <a:ext cx="1130344" cy="681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선 90"/>
          <p:cNvCxnSpPr>
            <a:stCxn id="67" idx="0"/>
            <a:endCxn id="84" idx="1"/>
          </p:cNvCxnSpPr>
          <p:nvPr/>
        </p:nvCxnSpPr>
        <p:spPr>
          <a:xfrm flipV="1">
            <a:off x="5958640" y="4243868"/>
            <a:ext cx="2793332" cy="82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선 91"/>
          <p:cNvCxnSpPr>
            <a:stCxn id="73" idx="2"/>
            <a:endCxn id="87" idx="0"/>
          </p:cNvCxnSpPr>
          <p:nvPr/>
        </p:nvCxnSpPr>
        <p:spPr>
          <a:xfrm>
            <a:off x="7553836" y="2770352"/>
            <a:ext cx="2139606" cy="195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선 93"/>
          <p:cNvCxnSpPr>
            <a:stCxn id="66" idx="3"/>
            <a:endCxn id="87" idx="1"/>
          </p:cNvCxnSpPr>
          <p:nvPr/>
        </p:nvCxnSpPr>
        <p:spPr>
          <a:xfrm flipV="1">
            <a:off x="6969793" y="5069305"/>
            <a:ext cx="1782179" cy="204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선 94"/>
          <p:cNvCxnSpPr>
            <a:stCxn id="80" idx="2"/>
            <a:endCxn id="88" idx="0"/>
          </p:cNvCxnSpPr>
          <p:nvPr/>
        </p:nvCxnSpPr>
        <p:spPr>
          <a:xfrm rot="5400000">
            <a:off x="8717150" y="3746643"/>
            <a:ext cx="2894056" cy="9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선 95"/>
          <p:cNvCxnSpPr>
            <a:stCxn id="74" idx="2"/>
            <a:endCxn id="88" idx="0"/>
          </p:cNvCxnSpPr>
          <p:nvPr/>
        </p:nvCxnSpPr>
        <p:spPr>
          <a:xfrm rot="16200000" flipH="1">
            <a:off x="7521510" y="3492476"/>
            <a:ext cx="2894056" cy="1449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선 96"/>
          <p:cNvCxnSpPr>
            <a:stCxn id="65" idx="3"/>
            <a:endCxn id="88" idx="1"/>
          </p:cNvCxnSpPr>
          <p:nvPr/>
        </p:nvCxnSpPr>
        <p:spPr>
          <a:xfrm>
            <a:off x="7726275" y="5273382"/>
            <a:ext cx="1025697" cy="73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선 97"/>
          <p:cNvCxnSpPr>
            <a:stCxn id="79" idx="2"/>
            <a:endCxn id="87" idx="0"/>
          </p:cNvCxnSpPr>
          <p:nvPr/>
        </p:nvCxnSpPr>
        <p:spPr>
          <a:xfrm rot="5400000">
            <a:off x="8769192" y="3694602"/>
            <a:ext cx="1955781" cy="107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</ep:Words>
  <ep:PresentationFormat>화면 슬라이드 쇼(4:3)</ep:PresentationFormat>
  <ep:Paragraphs>31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rpg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2024-09-27T03:56:49.212</dcterms:created>
  <dc:creator>user</dc:creator>
  <cp:lastModifiedBy>user</cp:lastModifiedBy>
  <dcterms:modified xsi:type="dcterms:W3CDTF">2024-09-27T08:29:58.976</dcterms:modified>
  <cp:revision>12</cp:revision>
  <dc:title>rpg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