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호영 나" initials="호나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190" y="67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commentAuthors" Target="commentAuthors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749282" y="0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850848" y="1177351"/>
            <a:ext cx="1935881" cy="113627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7548837" y="149726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5289162" y="1467462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" name="선 16"/>
          <p:cNvCxnSpPr>
            <a:stCxn id="2" idx="2"/>
            <a:endCxn id="10" idx="0"/>
          </p:cNvCxnSpPr>
          <p:nvPr/>
        </p:nvCxnSpPr>
        <p:spPr>
          <a:xfrm rot="10800000" flipV="1">
            <a:off x="2818789" y="1122206"/>
            <a:ext cx="3187884" cy="5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stCxn id="2" idx="2"/>
            <a:endCxn id="13" idx="0"/>
          </p:cNvCxnSpPr>
          <p:nvPr/>
        </p:nvCxnSpPr>
        <p:spPr>
          <a:xfrm rot="5400000">
            <a:off x="5755209" y="1215996"/>
            <a:ext cx="345255" cy="15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>
            <a:stCxn id="2" idx="2"/>
            <a:endCxn id="12" idx="0"/>
          </p:cNvCxnSpPr>
          <p:nvPr/>
        </p:nvCxnSpPr>
        <p:spPr>
          <a:xfrm>
            <a:off x="6006674" y="1122206"/>
            <a:ext cx="2127730" cy="37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/>
        </p:nvSpPr>
        <p:spPr>
          <a:xfrm>
            <a:off x="568750" y="2645778"/>
            <a:ext cx="1495551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SkillWa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2116791" y="2650306"/>
            <a:ext cx="1189036" cy="70129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:SkillAr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3454173" y="2645778"/>
            <a:ext cx="1256826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:SkillMa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제목 1"/>
          <p:cNvSpPr>
            <a:spLocks noGrp="1"/>
          </p:cNvSpPr>
          <p:nvPr/>
        </p:nvSpPr>
        <p:spPr>
          <a:xfrm>
            <a:off x="7200832" y="3238898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29" name="제목 1"/>
          <p:cNvSpPr>
            <a:spLocks noGrp="1"/>
          </p:cNvSpPr>
          <p:nvPr/>
        </p:nvSpPr>
        <p:spPr>
          <a:xfrm>
            <a:off x="8261718" y="2500743"/>
            <a:ext cx="1172012" cy="92825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 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 Items,</a:t>
            </a: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price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:SellItems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30" name="제목 1"/>
          <p:cNvSpPr>
            <a:spLocks noGrp="1"/>
          </p:cNvSpPr>
          <p:nvPr/>
        </p:nvSpPr>
        <p:spPr>
          <a:xfrm>
            <a:off x="10536485" y="2801352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31" name="선 30"/>
          <p:cNvCxnSpPr>
            <a:stCxn id="10" idx="2"/>
            <a:endCxn id="21" idx="0"/>
          </p:cNvCxnSpPr>
          <p:nvPr/>
        </p:nvCxnSpPr>
        <p:spPr>
          <a:xfrm rot="10800000" flipV="1">
            <a:off x="1316525" y="2313627"/>
            <a:ext cx="1502263" cy="3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 31"/>
          <p:cNvCxnSpPr>
            <a:stCxn id="10" idx="2"/>
            <a:endCxn id="22" idx="0"/>
          </p:cNvCxnSpPr>
          <p:nvPr/>
        </p:nvCxnSpPr>
        <p:spPr>
          <a:xfrm rot="5400000">
            <a:off x="2596709" y="2428226"/>
            <a:ext cx="336678" cy="10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선 32"/>
          <p:cNvCxnSpPr>
            <a:stCxn id="10" idx="2"/>
            <a:endCxn id="23" idx="0"/>
          </p:cNvCxnSpPr>
          <p:nvPr/>
        </p:nvCxnSpPr>
        <p:spPr>
          <a:xfrm>
            <a:off x="2818789" y="2313627"/>
            <a:ext cx="1263796" cy="3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선 36"/>
          <p:cNvCxnSpPr>
            <a:stCxn id="12" idx="2"/>
            <a:endCxn id="28" idx="0"/>
          </p:cNvCxnSpPr>
          <p:nvPr/>
        </p:nvCxnSpPr>
        <p:spPr>
          <a:xfrm flipH="1">
            <a:off x="7435447" y="2126512"/>
            <a:ext cx="698958" cy="111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 38"/>
          <p:cNvCxnSpPr>
            <a:stCxn id="12" idx="2"/>
            <a:endCxn id="29" idx="0"/>
          </p:cNvCxnSpPr>
          <p:nvPr/>
        </p:nvCxnSpPr>
        <p:spPr>
          <a:xfrm>
            <a:off x="8134405" y="2126512"/>
            <a:ext cx="713319" cy="37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선 39"/>
          <p:cNvCxnSpPr>
            <a:stCxn id="12" idx="2"/>
            <a:endCxn id="30" idx="0"/>
          </p:cNvCxnSpPr>
          <p:nvPr/>
        </p:nvCxnSpPr>
        <p:spPr>
          <a:xfrm>
            <a:off x="8134405" y="2126512"/>
            <a:ext cx="3083211" cy="67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/>
        </p:nvSpPr>
        <p:spPr>
          <a:xfrm>
            <a:off x="247134" y="3766886"/>
            <a:ext cx="815718" cy="98261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:PowerSlash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249135" y="3766885"/>
            <a:ext cx="579520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Wave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제목 1"/>
          <p:cNvSpPr>
            <a:spLocks noGrp="1"/>
          </p:cNvSpPr>
          <p:nvPr/>
        </p:nvSpPr>
        <p:spPr>
          <a:xfrm>
            <a:off x="1945865" y="3766885"/>
            <a:ext cx="579520" cy="106174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HeadHit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선 43"/>
          <p:cNvCxnSpPr>
            <a:stCxn id="21" idx="2"/>
            <a:endCxn id="41" idx="0"/>
          </p:cNvCxnSpPr>
          <p:nvPr/>
        </p:nvCxnSpPr>
        <p:spPr>
          <a:xfrm flipH="1">
            <a:off x="654993" y="3239574"/>
            <a:ext cx="661533" cy="5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선 44"/>
          <p:cNvCxnSpPr>
            <a:stCxn id="21" idx="2"/>
            <a:endCxn id="42" idx="0"/>
          </p:cNvCxnSpPr>
          <p:nvPr/>
        </p:nvCxnSpPr>
        <p:spPr>
          <a:xfrm>
            <a:off x="1316526" y="3239574"/>
            <a:ext cx="22236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선 45"/>
          <p:cNvCxnSpPr>
            <a:stCxn id="21" idx="2"/>
            <a:endCxn id="43" idx="0"/>
          </p:cNvCxnSpPr>
          <p:nvPr/>
        </p:nvCxnSpPr>
        <p:spPr>
          <a:xfrm>
            <a:off x="1316526" y="3239574"/>
            <a:ext cx="91909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>
            <a:spLocks noGrp="1"/>
          </p:cNvSpPr>
          <p:nvPr/>
        </p:nvSpPr>
        <p:spPr>
          <a:xfrm>
            <a:off x="3454173" y="3718231"/>
            <a:ext cx="579520" cy="1110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HeadShot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2573625" y="3766886"/>
            <a:ext cx="718225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 궁</a:t>
            </a: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FireShot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9" name="선 48"/>
          <p:cNvCxnSpPr>
            <a:stCxn id="22" idx="2"/>
            <a:endCxn id="48" idx="0"/>
          </p:cNvCxnSpPr>
          <p:nvPr/>
        </p:nvCxnSpPr>
        <p:spPr>
          <a:xfrm>
            <a:off x="2711309" y="3351596"/>
            <a:ext cx="221429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선 49"/>
          <p:cNvCxnSpPr>
            <a:stCxn id="22" idx="2"/>
            <a:endCxn id="47" idx="0"/>
          </p:cNvCxnSpPr>
          <p:nvPr/>
        </p:nvCxnSpPr>
        <p:spPr>
          <a:xfrm>
            <a:off x="2711309" y="3351596"/>
            <a:ext cx="1032624" cy="36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/>
          <p:cNvSpPr>
            <a:spLocks noGrp="1"/>
          </p:cNvSpPr>
          <p:nvPr/>
        </p:nvSpPr>
        <p:spPr>
          <a:xfrm>
            <a:off x="4113037" y="3696258"/>
            <a:ext cx="579520" cy="10316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:MagicBolt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제목 1"/>
          <p:cNvSpPr>
            <a:spLocks noGrp="1"/>
          </p:cNvSpPr>
          <p:nvPr/>
        </p:nvSpPr>
        <p:spPr>
          <a:xfrm>
            <a:off x="4765050" y="3626876"/>
            <a:ext cx="579520" cy="112262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Apocalypse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3" name="선 52"/>
          <p:cNvCxnSpPr>
            <a:stCxn id="23" idx="2"/>
            <a:endCxn id="51" idx="0"/>
          </p:cNvCxnSpPr>
          <p:nvPr/>
        </p:nvCxnSpPr>
        <p:spPr>
          <a:xfrm>
            <a:off x="4082586" y="3239574"/>
            <a:ext cx="320211" cy="4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선 53"/>
          <p:cNvCxnSpPr>
            <a:stCxn id="23" idx="2"/>
            <a:endCxn id="52" idx="0"/>
          </p:cNvCxnSpPr>
          <p:nvPr/>
        </p:nvCxnSpPr>
        <p:spPr>
          <a:xfrm>
            <a:off x="4082586" y="3239574"/>
            <a:ext cx="972224" cy="38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/>
          <p:cNvSpPr>
            <a:spLocks noGrp="1"/>
          </p:cNvSpPr>
          <p:nvPr/>
        </p:nvSpPr>
        <p:spPr>
          <a:xfrm>
            <a:off x="6658688" y="462641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7283371" y="4645430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4" name="제목 1"/>
          <p:cNvSpPr>
            <a:spLocks noGrp="1"/>
          </p:cNvSpPr>
          <p:nvPr/>
        </p:nvSpPr>
        <p:spPr>
          <a:xfrm>
            <a:off x="7937643" y="4523806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선 74"/>
          <p:cNvCxnSpPr>
            <a:stCxn id="28" idx="2"/>
            <a:endCxn id="72" idx="0"/>
          </p:cNvCxnSpPr>
          <p:nvPr/>
        </p:nvCxnSpPr>
        <p:spPr>
          <a:xfrm flipH="1">
            <a:off x="6948448" y="3647052"/>
            <a:ext cx="486999" cy="97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선 76"/>
          <p:cNvCxnSpPr>
            <a:stCxn id="28" idx="2"/>
            <a:endCxn id="74" idx="0"/>
          </p:cNvCxnSpPr>
          <p:nvPr/>
        </p:nvCxnSpPr>
        <p:spPr>
          <a:xfrm>
            <a:off x="7435447" y="3647052"/>
            <a:ext cx="791956" cy="87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/>
        </p:nvSpPr>
        <p:spPr>
          <a:xfrm>
            <a:off x="1719299" y="5201329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" name="직선 연결선 6"/>
          <p:cNvCxnSpPr>
            <a:stCxn id="10" idx="2"/>
            <a:endCxn id="5" idx="0"/>
          </p:cNvCxnSpPr>
          <p:nvPr/>
        </p:nvCxnSpPr>
        <p:spPr>
          <a:xfrm rot="5400000">
            <a:off x="1308726" y="3691266"/>
            <a:ext cx="2887701" cy="13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8" idx="1"/>
            <a:endCxn id="5" idx="0"/>
          </p:cNvCxnSpPr>
          <p:nvPr/>
        </p:nvCxnSpPr>
        <p:spPr>
          <a:xfrm flipH="1">
            <a:off x="2686365" y="3442975"/>
            <a:ext cx="4514467" cy="17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3" idx="1"/>
            <a:endCxn id="5" idx="0"/>
          </p:cNvCxnSpPr>
          <p:nvPr/>
        </p:nvCxnSpPr>
        <p:spPr>
          <a:xfrm flipH="1">
            <a:off x="2686365" y="1956611"/>
            <a:ext cx="2602797" cy="32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28" idx="2"/>
            <a:endCxn id="73" idx="0"/>
          </p:cNvCxnSpPr>
          <p:nvPr/>
        </p:nvCxnSpPr>
        <p:spPr>
          <a:xfrm>
            <a:off x="7435447" y="3647052"/>
            <a:ext cx="137684" cy="99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제목 1"/>
          <p:cNvSpPr>
            <a:spLocks noGrp="1"/>
          </p:cNvSpPr>
          <p:nvPr/>
        </p:nvSpPr>
        <p:spPr>
          <a:xfrm>
            <a:off x="9647002" y="545659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9" name="제목 1"/>
          <p:cNvSpPr>
            <a:spLocks noGrp="1"/>
          </p:cNvSpPr>
          <p:nvPr/>
        </p:nvSpPr>
        <p:spPr>
          <a:xfrm>
            <a:off x="8163880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0" name="제목 1"/>
          <p:cNvSpPr>
            <a:spLocks noGrp="1"/>
          </p:cNvSpPr>
          <p:nvPr/>
        </p:nvSpPr>
        <p:spPr>
          <a:xfrm>
            <a:off x="8847724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19" name="직선 연결선 118"/>
          <p:cNvCxnSpPr>
            <a:stCxn id="29" idx="2"/>
            <a:endCxn id="109" idx="0"/>
          </p:cNvCxnSpPr>
          <p:nvPr/>
        </p:nvCxnSpPr>
        <p:spPr>
          <a:xfrm flipH="1">
            <a:off x="8453640" y="3429000"/>
            <a:ext cx="394084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29" idx="2"/>
            <a:endCxn id="110" idx="0"/>
          </p:cNvCxnSpPr>
          <p:nvPr/>
        </p:nvCxnSpPr>
        <p:spPr>
          <a:xfrm>
            <a:off x="8847724" y="3429000"/>
            <a:ext cx="289760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29" idx="2"/>
            <a:endCxn id="108" idx="0"/>
          </p:cNvCxnSpPr>
          <p:nvPr/>
        </p:nvCxnSpPr>
        <p:spPr>
          <a:xfrm>
            <a:off x="8847724" y="3429000"/>
            <a:ext cx="1089038" cy="202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>
            <a:spLocks noGrp="1"/>
          </p:cNvSpPr>
          <p:nvPr/>
        </p:nvSpPr>
        <p:spPr>
          <a:xfrm>
            <a:off x="4544494" y="5084097"/>
            <a:ext cx="923166" cy="47898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제목 1"/>
          <p:cNvSpPr>
            <a:spLocks noGrp="1"/>
          </p:cNvSpPr>
          <p:nvPr/>
        </p:nvSpPr>
        <p:spPr>
          <a:xfrm>
            <a:off x="6096000" y="5120191"/>
            <a:ext cx="923167" cy="786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SkillBoss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4" name="직선 연결선 33"/>
          <p:cNvCxnSpPr>
            <a:stCxn id="13" idx="2"/>
            <a:endCxn id="20" idx="0"/>
          </p:cNvCxnSpPr>
          <p:nvPr/>
        </p:nvCxnSpPr>
        <p:spPr>
          <a:xfrm flipH="1">
            <a:off x="5006077" y="2445759"/>
            <a:ext cx="842922" cy="26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endCxn id="26" idx="0"/>
          </p:cNvCxnSpPr>
          <p:nvPr/>
        </p:nvCxnSpPr>
        <p:spPr>
          <a:xfrm rot="16200000" flipH="1">
            <a:off x="4893568" y="3456175"/>
            <a:ext cx="2619448" cy="70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와이드스크린</ep:PresentationFormat>
  <ep:Paragraphs>52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rpg 변수 : name, hp, mp, atk 메서드 : 게임소개, 죽음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2024-09-27T03:56:49.000</dcterms:created>
  <dc:creator>user</dc:creator>
  <cp:lastModifiedBy>user</cp:lastModifiedBy>
  <dcterms:modified xsi:type="dcterms:W3CDTF">2024-09-29T07:05:22.411</dcterms:modified>
  <cp:revision>43</cp:revision>
  <dc:title>rpg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