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79"/>
    <p:restoredTop sz="90000"/>
  </p:normalViewPr>
  <p:slideViewPr>
    <p:cSldViewPr snapToGrid="0" snapToObjects="1">
      <p:cViewPr varScale="1">
        <p:scale>
          <a:sx n="82" d="100"/>
          <a:sy n="82" d="100"/>
        </p:scale>
        <p:origin x="1190" y="67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49282" y="163344"/>
            <a:ext cx="2514784" cy="723897"/>
          </a:xfrm>
          <a:ln>
            <a:solidFill>
              <a:schemeClr val="dk1"/>
            </a:solidFill>
          </a:ln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1300" b="0" dirty="0" err="1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 dirty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name, hp,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mp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atk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 b="0" dirty="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2627691" y="1135850"/>
            <a:ext cx="1159039" cy="136489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MoneyUp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7548837" y="149726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5289162" y="1467462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종족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" name="선 16"/>
          <p:cNvCxnSpPr>
            <a:cxnSpLocks/>
            <a:stCxn id="2" idx="2"/>
            <a:endCxn id="10" idx="0"/>
          </p:cNvCxnSpPr>
          <p:nvPr/>
        </p:nvCxnSpPr>
        <p:spPr>
          <a:xfrm flipH="1">
            <a:off x="3207211" y="887241"/>
            <a:ext cx="2799463" cy="24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cxnSpLocks/>
            <a:stCxn id="2" idx="2"/>
            <a:endCxn id="13" idx="0"/>
          </p:cNvCxnSpPr>
          <p:nvPr/>
        </p:nvCxnSpPr>
        <p:spPr>
          <a:xfrm flipH="1">
            <a:off x="5848999" y="887241"/>
            <a:ext cx="157675" cy="58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>
            <a:cxnSpLocks/>
            <a:stCxn id="2" idx="2"/>
            <a:endCxn id="12" idx="0"/>
          </p:cNvCxnSpPr>
          <p:nvPr/>
        </p:nvCxnSpPr>
        <p:spPr>
          <a:xfrm>
            <a:off x="6006674" y="887241"/>
            <a:ext cx="2127731" cy="6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/>
        </p:nvSpPr>
        <p:spPr>
          <a:xfrm>
            <a:off x="568750" y="2645778"/>
            <a:ext cx="1495551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전사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SkillWa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2314180" y="2675584"/>
            <a:ext cx="888180" cy="53392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SkillAr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3454173" y="2645778"/>
            <a:ext cx="1256826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SkillMa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제목 1"/>
          <p:cNvSpPr>
            <a:spLocks noGrp="1"/>
          </p:cNvSpPr>
          <p:nvPr/>
        </p:nvSpPr>
        <p:spPr>
          <a:xfrm>
            <a:off x="7200832" y="3238898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29" name="제목 1"/>
          <p:cNvSpPr>
            <a:spLocks noGrp="1"/>
          </p:cNvSpPr>
          <p:nvPr/>
        </p:nvSpPr>
        <p:spPr>
          <a:xfrm>
            <a:off x="8261718" y="2500743"/>
            <a:ext cx="1172012" cy="92825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 </a:t>
            </a:r>
            <a:r>
              <a:rPr lang="en-US" altLang="ko-KR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 Items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r>
              <a:rPr kumimoji="0" lang="en-US" altLang="ko-KR" sz="1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SellItems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30" name="제목 1"/>
          <p:cNvSpPr>
            <a:spLocks noGrp="1"/>
          </p:cNvSpPr>
          <p:nvPr/>
        </p:nvSpPr>
        <p:spPr>
          <a:xfrm>
            <a:off x="10536485" y="2801352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31" name="선 30"/>
          <p:cNvCxnSpPr>
            <a:cxnSpLocks/>
            <a:stCxn id="10" idx="2"/>
            <a:endCxn id="21" idx="0"/>
          </p:cNvCxnSpPr>
          <p:nvPr/>
        </p:nvCxnSpPr>
        <p:spPr>
          <a:xfrm flipH="1">
            <a:off x="1316526" y="2500743"/>
            <a:ext cx="1890685" cy="1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 31"/>
          <p:cNvCxnSpPr>
            <a:cxnSpLocks/>
            <a:stCxn id="10" idx="2"/>
            <a:endCxn id="22" idx="0"/>
          </p:cNvCxnSpPr>
          <p:nvPr/>
        </p:nvCxnSpPr>
        <p:spPr>
          <a:xfrm flipH="1">
            <a:off x="2758270" y="2500743"/>
            <a:ext cx="448941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선 32"/>
          <p:cNvCxnSpPr>
            <a:cxnSpLocks/>
            <a:stCxn id="10" idx="2"/>
            <a:endCxn id="23" idx="0"/>
          </p:cNvCxnSpPr>
          <p:nvPr/>
        </p:nvCxnSpPr>
        <p:spPr>
          <a:xfrm>
            <a:off x="3207211" y="2500743"/>
            <a:ext cx="875375" cy="1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선 36"/>
          <p:cNvCxnSpPr>
            <a:cxnSpLocks/>
            <a:stCxn id="12" idx="2"/>
            <a:endCxn id="28" idx="0"/>
          </p:cNvCxnSpPr>
          <p:nvPr/>
        </p:nvCxnSpPr>
        <p:spPr>
          <a:xfrm flipH="1">
            <a:off x="7435447" y="2126512"/>
            <a:ext cx="698958" cy="111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 38"/>
          <p:cNvCxnSpPr>
            <a:cxnSpLocks/>
            <a:stCxn id="12" idx="2"/>
            <a:endCxn id="29" idx="0"/>
          </p:cNvCxnSpPr>
          <p:nvPr/>
        </p:nvCxnSpPr>
        <p:spPr>
          <a:xfrm>
            <a:off x="8134405" y="2126512"/>
            <a:ext cx="713319" cy="37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선 39"/>
          <p:cNvCxnSpPr>
            <a:cxnSpLocks/>
            <a:stCxn id="12" idx="2"/>
            <a:endCxn id="30" idx="0"/>
          </p:cNvCxnSpPr>
          <p:nvPr/>
        </p:nvCxnSpPr>
        <p:spPr>
          <a:xfrm>
            <a:off x="8134405" y="2126512"/>
            <a:ext cx="3083211" cy="67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/>
        </p:nvSpPr>
        <p:spPr>
          <a:xfrm>
            <a:off x="247134" y="3766886"/>
            <a:ext cx="815718" cy="98261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PowerSlash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249135" y="3766885"/>
            <a:ext cx="579520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Wave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제목 1"/>
          <p:cNvSpPr>
            <a:spLocks noGrp="1"/>
          </p:cNvSpPr>
          <p:nvPr/>
        </p:nvSpPr>
        <p:spPr>
          <a:xfrm>
            <a:off x="1945865" y="3766885"/>
            <a:ext cx="579520" cy="106174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HeadHit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선 43"/>
          <p:cNvCxnSpPr>
            <a:cxnSpLocks/>
            <a:stCxn id="21" idx="2"/>
            <a:endCxn id="41" idx="0"/>
          </p:cNvCxnSpPr>
          <p:nvPr/>
        </p:nvCxnSpPr>
        <p:spPr>
          <a:xfrm flipH="1">
            <a:off x="654993" y="3239574"/>
            <a:ext cx="661533" cy="5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선 44"/>
          <p:cNvCxnSpPr>
            <a:cxnSpLocks/>
            <a:stCxn id="21" idx="2"/>
            <a:endCxn id="42" idx="0"/>
          </p:cNvCxnSpPr>
          <p:nvPr/>
        </p:nvCxnSpPr>
        <p:spPr>
          <a:xfrm>
            <a:off x="1316526" y="3239574"/>
            <a:ext cx="22236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선 45"/>
          <p:cNvCxnSpPr>
            <a:cxnSpLocks/>
            <a:stCxn id="21" idx="2"/>
            <a:endCxn id="43" idx="0"/>
          </p:cNvCxnSpPr>
          <p:nvPr/>
        </p:nvCxnSpPr>
        <p:spPr>
          <a:xfrm>
            <a:off x="1316526" y="3239574"/>
            <a:ext cx="91909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>
            <a:spLocks noGrp="1"/>
          </p:cNvSpPr>
          <p:nvPr/>
        </p:nvSpPr>
        <p:spPr>
          <a:xfrm>
            <a:off x="3454173" y="3718231"/>
            <a:ext cx="579520" cy="1110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HeadShot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2667543" y="3648494"/>
            <a:ext cx="718225" cy="130508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 궁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FireShot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9" name="선 48"/>
          <p:cNvCxnSpPr>
            <a:cxnSpLocks/>
            <a:stCxn id="22" idx="2"/>
            <a:endCxn id="48" idx="0"/>
          </p:cNvCxnSpPr>
          <p:nvPr/>
        </p:nvCxnSpPr>
        <p:spPr>
          <a:xfrm>
            <a:off x="2758270" y="3209507"/>
            <a:ext cx="268386" cy="43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선 49"/>
          <p:cNvCxnSpPr>
            <a:cxnSpLocks/>
            <a:stCxn id="22" idx="2"/>
            <a:endCxn id="47" idx="0"/>
          </p:cNvCxnSpPr>
          <p:nvPr/>
        </p:nvCxnSpPr>
        <p:spPr>
          <a:xfrm>
            <a:off x="2758270" y="3209507"/>
            <a:ext cx="985663" cy="50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/>
          <p:cNvSpPr>
            <a:spLocks noGrp="1"/>
          </p:cNvSpPr>
          <p:nvPr/>
        </p:nvSpPr>
        <p:spPr>
          <a:xfrm>
            <a:off x="4113037" y="3696258"/>
            <a:ext cx="579520" cy="10316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MagicBolt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제목 1"/>
          <p:cNvSpPr>
            <a:spLocks noGrp="1"/>
          </p:cNvSpPr>
          <p:nvPr/>
        </p:nvSpPr>
        <p:spPr>
          <a:xfrm>
            <a:off x="4765050" y="3626876"/>
            <a:ext cx="579520" cy="112262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Apocalypse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3" name="선 52"/>
          <p:cNvCxnSpPr>
            <a:cxnSpLocks/>
            <a:stCxn id="23" idx="2"/>
            <a:endCxn id="51" idx="0"/>
          </p:cNvCxnSpPr>
          <p:nvPr/>
        </p:nvCxnSpPr>
        <p:spPr>
          <a:xfrm>
            <a:off x="4082586" y="3239574"/>
            <a:ext cx="320211" cy="4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선 53"/>
          <p:cNvCxnSpPr>
            <a:cxnSpLocks/>
            <a:stCxn id="23" idx="2"/>
            <a:endCxn id="52" idx="0"/>
          </p:cNvCxnSpPr>
          <p:nvPr/>
        </p:nvCxnSpPr>
        <p:spPr>
          <a:xfrm>
            <a:off x="4082586" y="3239574"/>
            <a:ext cx="972224" cy="38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/>
          <p:cNvSpPr>
            <a:spLocks noGrp="1"/>
          </p:cNvSpPr>
          <p:nvPr/>
        </p:nvSpPr>
        <p:spPr>
          <a:xfrm>
            <a:off x="4917970" y="5626232"/>
            <a:ext cx="1089263" cy="88490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</a:p>
        </p:txBody>
      </p:sp>
      <p:sp>
        <p:nvSpPr>
          <p:cNvPr id="56" name="제목 1"/>
          <p:cNvSpPr>
            <a:spLocks noGrp="1"/>
          </p:cNvSpPr>
          <p:nvPr/>
        </p:nvSpPr>
        <p:spPr>
          <a:xfrm>
            <a:off x="6178471" y="5626232"/>
            <a:ext cx="960433" cy="86172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skillBoss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7" name="선 56"/>
          <p:cNvCxnSpPr>
            <a:cxnSpLocks/>
            <a:stCxn id="13" idx="2"/>
            <a:endCxn id="55" idx="0"/>
          </p:cNvCxnSpPr>
          <p:nvPr/>
        </p:nvCxnSpPr>
        <p:spPr>
          <a:xfrm flipH="1">
            <a:off x="5462602" y="2445759"/>
            <a:ext cx="386397" cy="318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선 63"/>
          <p:cNvCxnSpPr>
            <a:cxnSpLocks/>
            <a:stCxn id="13" idx="2"/>
            <a:endCxn id="56" idx="0"/>
          </p:cNvCxnSpPr>
          <p:nvPr/>
        </p:nvCxnSpPr>
        <p:spPr>
          <a:xfrm>
            <a:off x="5848999" y="2445759"/>
            <a:ext cx="809689" cy="318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/>
          <p:cNvSpPr>
            <a:spLocks noGrp="1"/>
          </p:cNvSpPr>
          <p:nvPr/>
        </p:nvSpPr>
        <p:spPr>
          <a:xfrm>
            <a:off x="6658688" y="462641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7283371" y="4645430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74" name="제목 1"/>
          <p:cNvSpPr>
            <a:spLocks noGrp="1"/>
          </p:cNvSpPr>
          <p:nvPr/>
        </p:nvSpPr>
        <p:spPr>
          <a:xfrm>
            <a:off x="7937643" y="4523806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cxnSp>
        <p:nvCxnSpPr>
          <p:cNvPr id="75" name="선 74"/>
          <p:cNvCxnSpPr>
            <a:stCxn id="28" idx="2"/>
            <a:endCxn id="72" idx="0"/>
          </p:cNvCxnSpPr>
          <p:nvPr/>
        </p:nvCxnSpPr>
        <p:spPr>
          <a:xfrm flipH="1">
            <a:off x="6948448" y="3647052"/>
            <a:ext cx="486999" cy="97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선 76"/>
          <p:cNvCxnSpPr>
            <a:stCxn id="28" idx="2"/>
            <a:endCxn id="74" idx="0"/>
          </p:cNvCxnSpPr>
          <p:nvPr/>
        </p:nvCxnSpPr>
        <p:spPr>
          <a:xfrm>
            <a:off x="7435447" y="3647052"/>
            <a:ext cx="791956" cy="87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제목 1"/>
          <p:cNvSpPr>
            <a:spLocks noGrp="1"/>
          </p:cNvSpPr>
          <p:nvPr/>
        </p:nvSpPr>
        <p:spPr>
          <a:xfrm>
            <a:off x="9866508" y="4348439"/>
            <a:ext cx="614616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상급</a:t>
            </a:r>
          </a:p>
        </p:txBody>
      </p:sp>
      <p:sp>
        <p:nvSpPr>
          <p:cNvPr id="79" name="제목 1"/>
          <p:cNvSpPr>
            <a:spLocks noGrp="1"/>
          </p:cNvSpPr>
          <p:nvPr/>
        </p:nvSpPr>
        <p:spPr>
          <a:xfrm>
            <a:off x="10622650" y="4363957"/>
            <a:ext cx="667752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중급</a:t>
            </a:r>
          </a:p>
        </p:txBody>
      </p:sp>
      <p:sp>
        <p:nvSpPr>
          <p:cNvPr id="80" name="제목 1"/>
          <p:cNvSpPr>
            <a:spLocks noGrp="1"/>
          </p:cNvSpPr>
          <p:nvPr/>
        </p:nvSpPr>
        <p:spPr>
          <a:xfrm>
            <a:off x="11536994" y="4363957"/>
            <a:ext cx="609598" cy="4081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하급</a:t>
            </a:r>
          </a:p>
        </p:txBody>
      </p:sp>
      <p:cxnSp>
        <p:nvCxnSpPr>
          <p:cNvPr id="81" name="선 80"/>
          <p:cNvCxnSpPr>
            <a:cxnSpLocks/>
            <a:stCxn id="30" idx="2"/>
            <a:endCxn id="78" idx="0"/>
          </p:cNvCxnSpPr>
          <p:nvPr/>
        </p:nvCxnSpPr>
        <p:spPr>
          <a:xfrm flipH="1">
            <a:off x="10173816" y="3766885"/>
            <a:ext cx="1043800" cy="58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선 81"/>
          <p:cNvCxnSpPr>
            <a:cxnSpLocks/>
            <a:stCxn id="30" idx="2"/>
            <a:endCxn id="79" idx="0"/>
          </p:cNvCxnSpPr>
          <p:nvPr/>
        </p:nvCxnSpPr>
        <p:spPr>
          <a:xfrm flipH="1">
            <a:off x="10956526" y="3766885"/>
            <a:ext cx="261090" cy="59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선 82"/>
          <p:cNvCxnSpPr>
            <a:cxnSpLocks/>
            <a:stCxn id="30" idx="2"/>
            <a:endCxn id="80" idx="0"/>
          </p:cNvCxnSpPr>
          <p:nvPr/>
        </p:nvCxnSpPr>
        <p:spPr>
          <a:xfrm>
            <a:off x="11217616" y="3766885"/>
            <a:ext cx="624177" cy="59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C848FE9-9C4E-436B-F869-F7E5327488FA}"/>
              </a:ext>
            </a:extLst>
          </p:cNvPr>
          <p:cNvSpPr>
            <a:spLocks noGrp="1"/>
          </p:cNvSpPr>
          <p:nvPr/>
        </p:nvSpPr>
        <p:spPr>
          <a:xfrm>
            <a:off x="1719299" y="5201329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6D4CC-8EA9-D1E9-EEAD-8AB23AEC855F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2686365" y="2500743"/>
            <a:ext cx="520846" cy="270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E8E89E-A74E-4DEA-B94C-69208BE56241}"/>
              </a:ext>
            </a:extLst>
          </p:cNvPr>
          <p:cNvCxnSpPr>
            <a:stCxn id="28" idx="1"/>
            <a:endCxn id="5" idx="0"/>
          </p:cNvCxnSpPr>
          <p:nvPr/>
        </p:nvCxnSpPr>
        <p:spPr>
          <a:xfrm flipH="1">
            <a:off x="2686365" y="3442975"/>
            <a:ext cx="4514467" cy="17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28043C-36DE-906C-33DB-56EEA22778B2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2686365" y="1956611"/>
            <a:ext cx="2602797" cy="32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EF3E875-6C3F-6C7B-AD5A-6A8767C67B75}"/>
              </a:ext>
            </a:extLst>
          </p:cNvPr>
          <p:cNvCxnSpPr>
            <a:stCxn id="28" idx="2"/>
            <a:endCxn id="73" idx="0"/>
          </p:cNvCxnSpPr>
          <p:nvPr/>
        </p:nvCxnSpPr>
        <p:spPr>
          <a:xfrm>
            <a:off x="7435447" y="3647052"/>
            <a:ext cx="137684" cy="99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제목 1">
            <a:extLst>
              <a:ext uri="{FF2B5EF4-FFF2-40B4-BE49-F238E27FC236}">
                <a16:creationId xmlns:a16="http://schemas.microsoft.com/office/drawing/2014/main" id="{B4DA3A8A-B72B-DBB4-B8EC-9B78F92379FC}"/>
              </a:ext>
            </a:extLst>
          </p:cNvPr>
          <p:cNvSpPr>
            <a:spLocks noGrp="1"/>
          </p:cNvSpPr>
          <p:nvPr/>
        </p:nvSpPr>
        <p:spPr>
          <a:xfrm>
            <a:off x="104109" y="5120191"/>
            <a:ext cx="1462581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죽음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죽음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1DFA5D1-71FE-171E-5C7A-8EAFEA880131}"/>
              </a:ext>
            </a:extLst>
          </p:cNvPr>
          <p:cNvCxnSpPr>
            <a:stCxn id="10" idx="2"/>
            <a:endCxn id="93" idx="0"/>
          </p:cNvCxnSpPr>
          <p:nvPr/>
        </p:nvCxnSpPr>
        <p:spPr>
          <a:xfrm flipH="1">
            <a:off x="835400" y="2500743"/>
            <a:ext cx="2371811" cy="26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B9F0A5D-83FC-E411-85E1-C93B85280746}"/>
              </a:ext>
            </a:extLst>
          </p:cNvPr>
          <p:cNvCxnSpPr>
            <a:stCxn id="93" idx="0"/>
            <a:endCxn id="13" idx="1"/>
          </p:cNvCxnSpPr>
          <p:nvPr/>
        </p:nvCxnSpPr>
        <p:spPr>
          <a:xfrm flipV="1">
            <a:off x="835400" y="1956611"/>
            <a:ext cx="4453762" cy="316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제목 1">
            <a:extLst>
              <a:ext uri="{FF2B5EF4-FFF2-40B4-BE49-F238E27FC236}">
                <a16:creationId xmlns:a16="http://schemas.microsoft.com/office/drawing/2014/main" id="{76DB30C6-E294-F410-1DA1-CE0B2916B4CF}"/>
              </a:ext>
            </a:extLst>
          </p:cNvPr>
          <p:cNvSpPr>
            <a:spLocks noGrp="1"/>
          </p:cNvSpPr>
          <p:nvPr/>
        </p:nvSpPr>
        <p:spPr>
          <a:xfrm>
            <a:off x="9647002" y="545659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법사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BB73E648-5E26-8FFA-F517-531F78D2E923}"/>
              </a:ext>
            </a:extLst>
          </p:cNvPr>
          <p:cNvSpPr>
            <a:spLocks noGrp="1"/>
          </p:cNvSpPr>
          <p:nvPr/>
        </p:nvSpPr>
        <p:spPr>
          <a:xfrm>
            <a:off x="8163880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전사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99D41325-9BCE-9504-10FA-9B99A9527270}"/>
              </a:ext>
            </a:extLst>
          </p:cNvPr>
          <p:cNvSpPr>
            <a:spLocks noGrp="1"/>
          </p:cNvSpPr>
          <p:nvPr/>
        </p:nvSpPr>
        <p:spPr>
          <a:xfrm>
            <a:off x="8847724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FB8C9A1-0747-3598-F1E5-A7CE8F9A593A}"/>
              </a:ext>
            </a:extLst>
          </p:cNvPr>
          <p:cNvCxnSpPr>
            <a:cxnSpLocks/>
            <a:stCxn id="29" idx="2"/>
            <a:endCxn id="109" idx="0"/>
          </p:cNvCxnSpPr>
          <p:nvPr/>
        </p:nvCxnSpPr>
        <p:spPr>
          <a:xfrm flipH="1">
            <a:off x="8453640" y="3429000"/>
            <a:ext cx="394084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C58154C-8172-C503-1FA5-1AE1E3B3EE00}"/>
              </a:ext>
            </a:extLst>
          </p:cNvPr>
          <p:cNvCxnSpPr>
            <a:cxnSpLocks/>
            <a:stCxn id="29" idx="2"/>
            <a:endCxn id="110" idx="0"/>
          </p:cNvCxnSpPr>
          <p:nvPr/>
        </p:nvCxnSpPr>
        <p:spPr>
          <a:xfrm>
            <a:off x="8847724" y="3429000"/>
            <a:ext cx="289760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7BF4709-2FD3-B732-E3F2-D00C65A472C3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847724" y="3429000"/>
            <a:ext cx="1089038" cy="202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113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한컴오피스</vt:lpstr>
      <vt:lpstr>rpg 변수 : name, hp, mp, atk 메서드 : 게임소개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user</dc:creator>
  <cp:lastModifiedBy>호영 나</cp:lastModifiedBy>
  <cp:revision>19</cp:revision>
  <dcterms:created xsi:type="dcterms:W3CDTF">2024-09-27T03:56:49Z</dcterms:created>
  <dcterms:modified xsi:type="dcterms:W3CDTF">2024-09-28T06:01:52Z</dcterms:modified>
  <cp:version>1100.0100.01</cp:version>
</cp:coreProperties>
</file>