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4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SkillWa</a:t>
            </a:r>
            <a:endParaRPr kumimoji="0" lang="en-US" altLang="ko-KR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:SkillAr</a:t>
            </a:r>
            <a:endParaRPr kumimoji="0" lang="en-US" altLang="ko-KR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:SkillMa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" name="제목 1"/>
          <p:cNvSpPr>
            <a:spLocks noGrp="1"/>
          </p:cNvSpPr>
          <p:nvPr/>
        </p:nvSpPr>
        <p:spPr>
          <a:xfrm>
            <a:off x="6323126" y="2591855"/>
            <a:ext cx="1102614" cy="8638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:SellItem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7712519" y="2624203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7529671" y="49033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399778" y="4800114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9183671" y="4772274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8" idx="2"/>
            <a:endCxn id="15" idx="0"/>
          </p:cNvCxnSpPr>
          <p:nvPr/>
        </p:nvCxnSpPr>
        <p:spPr>
          <a:xfrm>
            <a:off x="6087315" y="2177737"/>
            <a:ext cx="787118" cy="41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16" idx="0"/>
          </p:cNvCxnSpPr>
          <p:nvPr/>
        </p:nvCxnSpPr>
        <p:spPr>
          <a:xfrm>
            <a:off x="6087315" y="2177737"/>
            <a:ext cx="2306335" cy="44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  <a:endCxn id="17" idx="0"/>
          </p:cNvCxnSpPr>
          <p:nvPr/>
        </p:nvCxnSpPr>
        <p:spPr>
          <a:xfrm>
            <a:off x="5818436" y="3362540"/>
            <a:ext cx="2115169" cy="154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2"/>
            <a:endCxn id="18" idx="0"/>
          </p:cNvCxnSpPr>
          <p:nvPr/>
        </p:nvCxnSpPr>
        <p:spPr>
          <a:xfrm>
            <a:off x="5818436" y="3362540"/>
            <a:ext cx="2902481" cy="143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2"/>
            <a:endCxn id="19" idx="0"/>
          </p:cNvCxnSpPr>
          <p:nvPr/>
        </p:nvCxnSpPr>
        <p:spPr>
          <a:xfrm>
            <a:off x="5818436" y="3362540"/>
            <a:ext cx="3654995" cy="14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7" idx="1"/>
          </p:cNvCxnSpPr>
          <p:nvPr/>
        </p:nvCxnSpPr>
        <p:spPr>
          <a:xfrm flipV="1">
            <a:off x="2807558" y="1929305"/>
            <a:ext cx="1345625" cy="331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/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ko-KR" altLang="en-US" sz="1500" b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/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/>
          <p:cNvSpPr>
            <a:spLocks noGrp="1"/>
          </p:cNvSpPr>
          <p:nvPr/>
        </p:nvSpPr>
        <p:spPr>
          <a:xfrm>
            <a:off x="9019421" y="314472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/>
          <p:cNvSpPr>
            <a:spLocks noGrp="1"/>
          </p:cNvSpPr>
          <p:nvPr/>
        </p:nvSpPr>
        <p:spPr>
          <a:xfrm>
            <a:off x="9974946" y="3194171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/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/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1" idx="2"/>
            <a:endCxn id="69" idx="0"/>
          </p:cNvCxnSpPr>
          <p:nvPr/>
        </p:nvCxnSpPr>
        <p:spPr>
          <a:xfrm>
            <a:off x="9238394" y="1549331"/>
            <a:ext cx="146048" cy="159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1" idx="2"/>
            <a:endCxn id="70" idx="0"/>
          </p:cNvCxnSpPr>
          <p:nvPr/>
        </p:nvCxnSpPr>
        <p:spPr>
          <a:xfrm>
            <a:off x="9238394" y="1549331"/>
            <a:ext cx="1143288" cy="164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4" idx="3"/>
            <a:endCxn id="118" idx="1"/>
          </p:cNvCxnSpPr>
          <p:nvPr/>
        </p:nvCxnSpPr>
        <p:spPr>
          <a:xfrm flipV="1">
            <a:off x="7246310" y="473580"/>
            <a:ext cx="598334" cy="1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3" name="제목 1"/>
          <p:cNvSpPr>
            <a:spLocks noGrp="1"/>
          </p:cNvSpPr>
          <p:nvPr/>
        </p:nvSpPr>
        <p:spPr>
          <a:xfrm>
            <a:off x="4633012" y="523458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6" name="제목 1"/>
          <p:cNvSpPr>
            <a:spLocks noGrp="1"/>
          </p:cNvSpPr>
          <p:nvPr/>
        </p:nvSpPr>
        <p:spPr>
          <a:xfrm>
            <a:off x="3158754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9" name="제목 1"/>
          <p:cNvSpPr>
            <a:spLocks noGrp="1"/>
          </p:cNvSpPr>
          <p:nvPr/>
        </p:nvSpPr>
        <p:spPr>
          <a:xfrm>
            <a:off x="7530201" y="604156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선 172"/>
          <p:cNvCxnSpPr>
            <a:stCxn id="158" idx="2"/>
            <a:endCxn id="166" idx="0"/>
          </p:cNvCxnSpPr>
          <p:nvPr/>
        </p:nvCxnSpPr>
        <p:spPr>
          <a:xfrm rot="5400000">
            <a:off x="2879826" y="5243434"/>
            <a:ext cx="1737110" cy="3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선 176"/>
          <p:cNvCxnSpPr>
            <a:stCxn id="157" idx="2"/>
            <a:endCxn id="163" idx="0"/>
          </p:cNvCxnSpPr>
          <p:nvPr/>
        </p:nvCxnSpPr>
        <p:spPr>
          <a:xfrm rot="16200000" flipH="1">
            <a:off x="4637719" y="4835357"/>
            <a:ext cx="680891" cy="1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180"/>
          <p:cNvCxnSpPr>
            <a:stCxn id="156" idx="2"/>
            <a:endCxn id="169" idx="0"/>
          </p:cNvCxnSpPr>
          <p:nvPr/>
        </p:nvCxnSpPr>
        <p:spPr>
          <a:xfrm>
            <a:off x="5891460" y="4507128"/>
            <a:ext cx="2042675" cy="153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보스스킬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보스스킬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84" name="선 183"/>
          <p:cNvCxnSpPr>
            <a:stCxn id="162" idx="3"/>
            <a:endCxn id="183" idx="1"/>
          </p:cNvCxnSpPr>
          <p:nvPr/>
        </p:nvCxnSpPr>
        <p:spPr>
          <a:xfrm>
            <a:off x="6307128" y="5521095"/>
            <a:ext cx="3264740" cy="49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선 184"/>
          <p:cNvCxnSpPr>
            <a:stCxn id="168" idx="3"/>
            <a:endCxn id="183" idx="1"/>
          </p:cNvCxnSpPr>
          <p:nvPr/>
        </p:nvCxnSpPr>
        <p:spPr>
          <a:xfrm flipV="1">
            <a:off x="9177856" y="6015360"/>
            <a:ext cx="394012" cy="2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선 185"/>
          <p:cNvCxnSpPr>
            <a:stCxn id="165" idx="3"/>
            <a:endCxn id="183" idx="1"/>
          </p:cNvCxnSpPr>
          <p:nvPr/>
        </p:nvCxnSpPr>
        <p:spPr>
          <a:xfrm flipV="1">
            <a:off x="4912243" y="6015360"/>
            <a:ext cx="4659625" cy="56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</ep:Words>
  <ep:PresentationFormat>와이드스크린</ep:PresentationFormat>
  <ep:Paragraphs>54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rpg 변수 : name, hp, mp, atk 메서드 : 게임소개, 죽음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2024-09-29T13:08:10.000</dcterms:created>
  <dc:creator>호영 나</dc:creator>
  <cp:lastModifiedBy>user</cp:lastModifiedBy>
  <dcterms:modified xsi:type="dcterms:W3CDTF">2024-09-30T06:03:00.472</dcterms:modified>
  <cp:revision>12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