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호영 나" initials="호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82" d="100"/>
          <a:sy n="82" d="100"/>
        </p:scale>
        <p:origin x="1190" y="67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49282" y="0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316526" y="796045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addhp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MoneyUp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548837" y="149726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289162" y="1467462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</a:p>
        </p:txBody>
      </p:sp>
      <p:cxnSp>
        <p:nvCxnSpPr>
          <p:cNvPr id="17" name="선 16"/>
          <p:cNvCxnSpPr>
            <a:cxnSpLocks/>
            <a:stCxn id="2" idx="2"/>
            <a:endCxn id="10" idx="0"/>
          </p:cNvCxnSpPr>
          <p:nvPr/>
        </p:nvCxnSpPr>
        <p:spPr>
          <a:xfrm flipH="1" flipV="1">
            <a:off x="2551628" y="796045"/>
            <a:ext cx="3455046" cy="32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2" idx="2"/>
            <a:endCxn id="13" idx="0"/>
          </p:cNvCxnSpPr>
          <p:nvPr/>
        </p:nvCxnSpPr>
        <p:spPr>
          <a:xfrm rot="5400000">
            <a:off x="5755209" y="1215996"/>
            <a:ext cx="345255" cy="15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stCxn id="2" idx="2"/>
            <a:endCxn id="12" idx="0"/>
          </p:cNvCxnSpPr>
          <p:nvPr/>
        </p:nvCxnSpPr>
        <p:spPr>
          <a:xfrm>
            <a:off x="6006674" y="1122206"/>
            <a:ext cx="2127730" cy="37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568750" y="2425586"/>
            <a:ext cx="1495551" cy="81398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</a:p>
          <a:p>
            <a:pPr algn="ctr">
              <a:spcBef>
                <a:spcPct val="0"/>
              </a:spcBef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SkillWa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ClassUpWa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116791" y="2537608"/>
            <a:ext cx="1189036" cy="81398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SkillAr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ClassUpAr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454173" y="2445759"/>
            <a:ext cx="1256826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SkillMa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ClassUpMa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111057" y="3095075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261718" y="2500743"/>
            <a:ext cx="1172012" cy="92825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 </a:t>
            </a:r>
            <a:r>
              <a:rPr lang="en-US" altLang="ko-KR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 Item,</a:t>
            </a:r>
            <a:r>
              <a:rPr lang="ko-KR" altLang="en-US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price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weaponatk</a:t>
            </a:r>
            <a:endParaRPr lang="en-US" altLang="ko-KR" sz="130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SellItems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10536485" y="2801352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cxnSpLocks/>
            <a:stCxn id="10" idx="2"/>
            <a:endCxn id="21" idx="0"/>
          </p:cNvCxnSpPr>
          <p:nvPr/>
        </p:nvCxnSpPr>
        <p:spPr>
          <a:xfrm flipH="1">
            <a:off x="1316526" y="2313627"/>
            <a:ext cx="1235102" cy="11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cxnSpLocks/>
            <a:stCxn id="10" idx="2"/>
            <a:endCxn id="22" idx="0"/>
          </p:cNvCxnSpPr>
          <p:nvPr/>
        </p:nvCxnSpPr>
        <p:spPr>
          <a:xfrm>
            <a:off x="2551628" y="2313627"/>
            <a:ext cx="159681" cy="22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cxnSpLocks/>
            <a:stCxn id="10" idx="2"/>
            <a:endCxn id="23" idx="0"/>
          </p:cNvCxnSpPr>
          <p:nvPr/>
        </p:nvCxnSpPr>
        <p:spPr>
          <a:xfrm>
            <a:off x="2551628" y="2313627"/>
            <a:ext cx="1530958" cy="13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stCxn id="12" idx="2"/>
            <a:endCxn id="28" idx="0"/>
          </p:cNvCxnSpPr>
          <p:nvPr/>
        </p:nvCxnSpPr>
        <p:spPr>
          <a:xfrm flipH="1">
            <a:off x="7345672" y="2126512"/>
            <a:ext cx="788733" cy="96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stCxn id="12" idx="2"/>
            <a:endCxn id="29" idx="0"/>
          </p:cNvCxnSpPr>
          <p:nvPr/>
        </p:nvCxnSpPr>
        <p:spPr>
          <a:xfrm>
            <a:off x="8134405" y="2126512"/>
            <a:ext cx="71331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stCxn id="12" idx="2"/>
            <a:endCxn id="30" idx="0"/>
          </p:cNvCxnSpPr>
          <p:nvPr/>
        </p:nvCxnSpPr>
        <p:spPr>
          <a:xfrm>
            <a:off x="8134405" y="2126512"/>
            <a:ext cx="3083211" cy="67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247134" y="3766886"/>
            <a:ext cx="815718" cy="98261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sword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PowerSlash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49135" y="3766885"/>
            <a:ext cx="579520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blade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Wave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45865" y="3766885"/>
            <a:ext cx="579520" cy="106174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blunt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HeadHit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cxnSpLocks/>
            <a:stCxn id="21" idx="2"/>
            <a:endCxn id="41" idx="0"/>
          </p:cNvCxnSpPr>
          <p:nvPr/>
        </p:nvCxnSpPr>
        <p:spPr>
          <a:xfrm flipH="1">
            <a:off x="654993" y="3239574"/>
            <a:ext cx="661533" cy="5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cxnSpLocks/>
            <a:stCxn id="21" idx="2"/>
            <a:endCxn id="42" idx="0"/>
          </p:cNvCxnSpPr>
          <p:nvPr/>
        </p:nvCxnSpPr>
        <p:spPr>
          <a:xfrm>
            <a:off x="1316526" y="3239574"/>
            <a:ext cx="22236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cxnSpLocks/>
            <a:stCxn id="21" idx="2"/>
            <a:endCxn id="43" idx="0"/>
          </p:cNvCxnSpPr>
          <p:nvPr/>
        </p:nvCxnSpPr>
        <p:spPr>
          <a:xfrm>
            <a:off x="1316526" y="3239574"/>
            <a:ext cx="91909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334786" y="3718231"/>
            <a:ext cx="698907" cy="1110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:bow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HeadShot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573625" y="3766886"/>
            <a:ext cx="718225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4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cross</a:t>
            </a: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FireShot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cxnSpLocks/>
            <a:stCxn id="22" idx="2"/>
            <a:endCxn id="48" idx="0"/>
          </p:cNvCxnSpPr>
          <p:nvPr/>
        </p:nvCxnSpPr>
        <p:spPr>
          <a:xfrm>
            <a:off x="2711309" y="3351596"/>
            <a:ext cx="221429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cxnSpLocks/>
            <a:stCxn id="22" idx="2"/>
            <a:endCxn id="47" idx="0"/>
          </p:cNvCxnSpPr>
          <p:nvPr/>
        </p:nvCxnSpPr>
        <p:spPr>
          <a:xfrm>
            <a:off x="2711309" y="3351596"/>
            <a:ext cx="972931" cy="36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4113037" y="3696258"/>
            <a:ext cx="579520" cy="10316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wand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MagicBolt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802306" y="3650757"/>
            <a:ext cx="909009" cy="109874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broom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Apocalypse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cxnSpLocks/>
            <a:stCxn id="23" idx="2"/>
            <a:endCxn id="51" idx="0"/>
          </p:cNvCxnSpPr>
          <p:nvPr/>
        </p:nvCxnSpPr>
        <p:spPr>
          <a:xfrm>
            <a:off x="4082586" y="3239574"/>
            <a:ext cx="320211" cy="4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cxnSpLocks/>
            <a:stCxn id="23" idx="2"/>
            <a:endCxn id="52" idx="0"/>
          </p:cNvCxnSpPr>
          <p:nvPr/>
        </p:nvCxnSpPr>
        <p:spPr>
          <a:xfrm>
            <a:off x="4082586" y="3239574"/>
            <a:ext cx="1174225" cy="41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658688" y="462641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83371" y="464543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37643" y="452380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flipH="1">
            <a:off x="6948448" y="3503229"/>
            <a:ext cx="397224" cy="112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345672" y="3503229"/>
            <a:ext cx="881731" cy="102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/>
        </p:nvSpPr>
        <p:spPr>
          <a:xfrm>
            <a:off x="1719299" y="5201329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" name="직선 연결선 6"/>
          <p:cNvCxnSpPr>
            <a:cxnSpLocks/>
            <a:stCxn id="10" idx="2"/>
            <a:endCxn id="5" idx="0"/>
          </p:cNvCxnSpPr>
          <p:nvPr/>
        </p:nvCxnSpPr>
        <p:spPr>
          <a:xfrm>
            <a:off x="2551628" y="2313627"/>
            <a:ext cx="134737" cy="288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8" idx="1"/>
            <a:endCxn id="5" idx="0"/>
          </p:cNvCxnSpPr>
          <p:nvPr/>
        </p:nvCxnSpPr>
        <p:spPr>
          <a:xfrm flipH="1">
            <a:off x="2686365" y="3299152"/>
            <a:ext cx="4424692" cy="190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3" idx="1"/>
            <a:endCxn id="5" idx="0"/>
          </p:cNvCxnSpPr>
          <p:nvPr/>
        </p:nvCxnSpPr>
        <p:spPr>
          <a:xfrm flipH="1">
            <a:off x="2686365" y="1956611"/>
            <a:ext cx="2602797" cy="32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28" idx="2"/>
            <a:endCxn id="73" idx="0"/>
          </p:cNvCxnSpPr>
          <p:nvPr/>
        </p:nvCxnSpPr>
        <p:spPr>
          <a:xfrm>
            <a:off x="7345672" y="3503229"/>
            <a:ext cx="227459" cy="114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제목 1"/>
          <p:cNvSpPr>
            <a:spLocks noGrp="1"/>
          </p:cNvSpPr>
          <p:nvPr/>
        </p:nvSpPr>
        <p:spPr>
          <a:xfrm>
            <a:off x="9647002" y="545659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</a:p>
        </p:txBody>
      </p:sp>
      <p:sp>
        <p:nvSpPr>
          <p:cNvPr id="109" name="제목 1"/>
          <p:cNvSpPr>
            <a:spLocks noGrp="1"/>
          </p:cNvSpPr>
          <p:nvPr/>
        </p:nvSpPr>
        <p:spPr>
          <a:xfrm>
            <a:off x="8039873" y="532030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110" name="제목 1"/>
          <p:cNvSpPr>
            <a:spLocks noGrp="1"/>
          </p:cNvSpPr>
          <p:nvPr/>
        </p:nvSpPr>
        <p:spPr>
          <a:xfrm>
            <a:off x="8847724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</a:p>
        </p:txBody>
      </p:sp>
      <p:cxnSp>
        <p:nvCxnSpPr>
          <p:cNvPr id="119" name="직선 연결선 118"/>
          <p:cNvCxnSpPr>
            <a:stCxn id="29" idx="2"/>
            <a:endCxn id="109" idx="0"/>
          </p:cNvCxnSpPr>
          <p:nvPr/>
        </p:nvCxnSpPr>
        <p:spPr>
          <a:xfrm flipH="1">
            <a:off x="8329633" y="3429000"/>
            <a:ext cx="518091" cy="189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29" idx="2"/>
            <a:endCxn id="110" idx="0"/>
          </p:cNvCxnSpPr>
          <p:nvPr/>
        </p:nvCxnSpPr>
        <p:spPr>
          <a:xfrm>
            <a:off x="8847724" y="3429000"/>
            <a:ext cx="289760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29" idx="2"/>
            <a:endCxn id="108" idx="0"/>
          </p:cNvCxnSpPr>
          <p:nvPr/>
        </p:nvCxnSpPr>
        <p:spPr>
          <a:xfrm>
            <a:off x="8847724" y="3429000"/>
            <a:ext cx="1089038" cy="202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>
            <a:spLocks noGrp="1"/>
          </p:cNvSpPr>
          <p:nvPr/>
        </p:nvSpPr>
        <p:spPr>
          <a:xfrm>
            <a:off x="4655873" y="5097484"/>
            <a:ext cx="923166" cy="47898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제목 1"/>
          <p:cNvSpPr>
            <a:spLocks noGrp="1"/>
          </p:cNvSpPr>
          <p:nvPr/>
        </p:nvSpPr>
        <p:spPr>
          <a:xfrm>
            <a:off x="6096000" y="5120191"/>
            <a:ext cx="923167" cy="786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SkillBoss</a:t>
            </a:r>
          </a:p>
        </p:txBody>
      </p:sp>
      <p:cxnSp>
        <p:nvCxnSpPr>
          <p:cNvPr id="34" name="직선 연결선 33"/>
          <p:cNvCxnSpPr>
            <a:stCxn id="13" idx="2"/>
            <a:endCxn id="20" idx="0"/>
          </p:cNvCxnSpPr>
          <p:nvPr/>
        </p:nvCxnSpPr>
        <p:spPr>
          <a:xfrm flipH="1">
            <a:off x="5117456" y="2445759"/>
            <a:ext cx="731543" cy="265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endCxn id="26" idx="0"/>
          </p:cNvCxnSpPr>
          <p:nvPr/>
        </p:nvCxnSpPr>
        <p:spPr>
          <a:xfrm rot="16200000" flipH="1">
            <a:off x="4893568" y="3456175"/>
            <a:ext cx="2619448" cy="70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제목 1">
            <a:extLst>
              <a:ext uri="{FF2B5EF4-FFF2-40B4-BE49-F238E27FC236}">
                <a16:creationId xmlns:a16="http://schemas.microsoft.com/office/drawing/2014/main" id="{4CC414A4-230C-05D3-5B26-EAA84B521EE5}"/>
              </a:ext>
            </a:extLst>
          </p:cNvPr>
          <p:cNvSpPr>
            <a:spLocks noGrp="1"/>
          </p:cNvSpPr>
          <p:nvPr/>
        </p:nvSpPr>
        <p:spPr>
          <a:xfrm>
            <a:off x="8619393" y="5972323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B977AB7B-7594-D748-640C-8AA917723309}"/>
              </a:ext>
            </a:extLst>
          </p:cNvPr>
          <p:cNvSpPr>
            <a:spLocks noGrp="1"/>
          </p:cNvSpPr>
          <p:nvPr/>
        </p:nvSpPr>
        <p:spPr>
          <a:xfrm>
            <a:off x="7938704" y="598158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827DA291-9754-96D2-0527-EABE0DFAAB8A}"/>
              </a:ext>
            </a:extLst>
          </p:cNvPr>
          <p:cNvSpPr>
            <a:spLocks noGrp="1"/>
          </p:cNvSpPr>
          <p:nvPr/>
        </p:nvSpPr>
        <p:spPr>
          <a:xfrm>
            <a:off x="7207017" y="598158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158</Words>
  <Application>Microsoft Office PowerPoint</Application>
  <PresentationFormat>와이드스크린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한컴오피스</vt:lpstr>
      <vt:lpstr>rpg 변수 : name, hp, mp, atk 메서드 : 게임소개, 죽음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user</dc:creator>
  <cp:lastModifiedBy>호영 나</cp:lastModifiedBy>
  <cp:revision>49</cp:revision>
  <dcterms:created xsi:type="dcterms:W3CDTF">2024-09-27T03:56:49Z</dcterms:created>
  <dcterms:modified xsi:type="dcterms:W3CDTF">2024-09-29T14:15:56Z</dcterms:modified>
  <cp:version>1100.0100.01</cp:version>
</cp:coreProperties>
</file>