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605A47-AEB2-39FA-66ED-8E3A86D6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 dirty="0" err="1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 dirty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name, hp,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mp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atk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 dirty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446ED57-FFBC-7896-259F-2B14F2A9FD55}"/>
              </a:ext>
            </a:extLst>
          </p:cNvPr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addhp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MoneyUp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AD7B292-634A-8E6E-59D5-6DCB2A48244F}"/>
              </a:ext>
            </a:extLst>
          </p:cNvPr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6FDF096-5105-E829-0205-470663E8C64D}"/>
              </a:ext>
            </a:extLst>
          </p:cNvPr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554D6E-FAED-C91B-3E8D-26B2427AD2AC}"/>
              </a:ext>
            </a:extLst>
          </p:cNvPr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</a:p>
          <a:p>
            <a:pPr algn="ctr">
              <a:spcBef>
                <a:spcPct val="0"/>
              </a:spcBef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SkillWa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8F5919E-CFBB-58C1-CF4A-7CF08E62A556}"/>
              </a:ext>
            </a:extLst>
          </p:cNvPr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SkillAr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1D362B6-F63D-CBEB-E164-46E078AF5D4F}"/>
              </a:ext>
            </a:extLst>
          </p:cNvPr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SkillMa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646582F-8CFA-CCD7-E5B9-803F43F8D9C1}"/>
              </a:ext>
            </a:extLst>
          </p:cNvPr>
          <p:cNvSpPr>
            <a:spLocks noGrp="1"/>
          </p:cNvSpPr>
          <p:nvPr/>
        </p:nvSpPr>
        <p:spPr>
          <a:xfrm>
            <a:off x="3251952" y="5365705"/>
            <a:ext cx="923166" cy="72926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1D73BA7-E64E-BA13-9148-EBD9D21D4CDD}"/>
              </a:ext>
            </a:extLst>
          </p:cNvPr>
          <p:cNvSpPr>
            <a:spLocks noGrp="1"/>
          </p:cNvSpPr>
          <p:nvPr/>
        </p:nvSpPr>
        <p:spPr>
          <a:xfrm>
            <a:off x="4419393" y="5284926"/>
            <a:ext cx="923167" cy="786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SkillBoss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3FE6901-1407-7B6A-5AFE-A50EBC36E33A}"/>
              </a:ext>
            </a:extLst>
          </p:cNvPr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BF35E0C-5D1B-FDC6-4BD9-2906BEFC026E}"/>
              </a:ext>
            </a:extLst>
          </p:cNvPr>
          <p:cNvSpPr>
            <a:spLocks noGrp="1"/>
          </p:cNvSpPr>
          <p:nvPr/>
        </p:nvSpPr>
        <p:spPr>
          <a:xfrm>
            <a:off x="6323126" y="2591855"/>
            <a:ext cx="1102614" cy="8638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lang="en-US" altLang="ko-KR" sz="130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SellItem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7AAD976-B8D8-D1E4-7417-852DED4409BD}"/>
              </a:ext>
            </a:extLst>
          </p:cNvPr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D8D5B63-BED8-0114-0E51-142B246E237D}"/>
              </a:ext>
            </a:extLst>
          </p:cNvPr>
          <p:cNvSpPr>
            <a:spLocks noGrp="1"/>
          </p:cNvSpPr>
          <p:nvPr/>
        </p:nvSpPr>
        <p:spPr>
          <a:xfrm>
            <a:off x="5584984" y="58558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8E9DCB0-07BB-23AB-4FEA-B103407D647C}"/>
              </a:ext>
            </a:extLst>
          </p:cNvPr>
          <p:cNvSpPr>
            <a:spLocks noGrp="1"/>
          </p:cNvSpPr>
          <p:nvPr/>
        </p:nvSpPr>
        <p:spPr>
          <a:xfrm>
            <a:off x="6521237" y="5792302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949CDEB-66F6-A8DE-11CC-E2E694DCC69C}"/>
              </a:ext>
            </a:extLst>
          </p:cNvPr>
          <p:cNvSpPr>
            <a:spLocks noGrp="1"/>
          </p:cNvSpPr>
          <p:nvPr/>
        </p:nvSpPr>
        <p:spPr>
          <a:xfrm>
            <a:off x="7291900" y="5790921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6762804-29D3-A099-798E-9D572E0DD685}"/>
              </a:ext>
            </a:extLst>
          </p:cNvPr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52598D0-A76C-C5D7-A36F-AD307DF2E0E4}"/>
              </a:ext>
            </a:extLst>
          </p:cNvPr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D005806-37A9-B8A4-62F1-C3065EEF5835}"/>
              </a:ext>
            </a:extLst>
          </p:cNvPr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2DC1FF-35F1-76DE-75BB-570675553B1B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062A722-2595-D585-4B06-72F93981551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14DDBA-D698-359C-23FA-4CB05DD46C7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58D0A1C-0391-6EF3-46C3-FA9400212E6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92DE08-D7A0-7C45-9940-9E6B1F34033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34B6C4B-9E3C-FEAC-F253-27BD79E8850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3713535" y="2418453"/>
            <a:ext cx="999485" cy="294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DB66AD-DF45-AD44-FA4F-0449B4C1A7D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4713020" y="2418453"/>
            <a:ext cx="167957" cy="286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A35893-986A-D994-9DD4-CE12ADD8779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B3BC0BB-7749-E03F-38E9-4FDB9E74F958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087315" y="2177737"/>
            <a:ext cx="787118" cy="4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C6C60D4-08DC-23C8-8A1B-34539C8CFC3B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EE46307-7044-04A8-79E2-30A3122C08E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5818436" y="3362540"/>
            <a:ext cx="170482" cy="249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88603C-0EDF-E48E-E1A3-C95630F1ACE5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818436" y="3362540"/>
            <a:ext cx="1023940" cy="242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67172C8-39CB-29AD-1B82-7C0FFBCE629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5818436" y="3362540"/>
            <a:ext cx="1763224" cy="242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ACADC8F1-8F08-08F7-AF95-1BC686D1B2EC}"/>
              </a:ext>
            </a:extLst>
          </p:cNvPr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7498C4D-2C83-214C-593A-1773821F41FA}"/>
              </a:ext>
            </a:extLst>
          </p:cNvPr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6B28D23-01DE-8C48-B092-1E43E65D146C}"/>
              </a:ext>
            </a:extLst>
          </p:cNvPr>
          <p:cNvCxnSpPr>
            <a:stCxn id="59" idx="3"/>
            <a:endCxn id="7" idx="1"/>
          </p:cNvCxnSpPr>
          <p:nvPr/>
        </p:nvCxnSpPr>
        <p:spPr>
          <a:xfrm flipV="1">
            <a:off x="2807558" y="1929305"/>
            <a:ext cx="1345625" cy="33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1E4BB1D-2459-DB36-2E9E-DE47CE7F9382}"/>
              </a:ext>
            </a:extLst>
          </p:cNvPr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>
            <a:extLst>
              <a:ext uri="{FF2B5EF4-FFF2-40B4-BE49-F238E27FC236}">
                <a16:creationId xmlns:a16="http://schemas.microsoft.com/office/drawing/2014/main" id="{FF3CD38F-D32A-8EBB-6E65-ECE7FB18D510}"/>
              </a:ext>
            </a:extLst>
          </p:cNvPr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C58480B0-F1AB-1F94-83E0-1C06D0A3D4BB}"/>
              </a:ext>
            </a:extLst>
          </p:cNvPr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en-US" altLang="ko-KR" sz="1500" b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365B819B-1C6B-C9EB-D013-A5C092CED709}"/>
              </a:ext>
            </a:extLst>
          </p:cNvPr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122F860B-EEEC-EEBB-6FE4-DEB42BFCBA04}"/>
              </a:ext>
            </a:extLst>
          </p:cNvPr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04B68A00-B3C3-D43F-2A2C-168D5352FDF8}"/>
              </a:ext>
            </a:extLst>
          </p:cNvPr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C9D70EC-C59C-A6E8-CF8C-45CEF706ADDA}"/>
              </a:ext>
            </a:extLst>
          </p:cNvPr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3F079FC6-1183-6BEA-88F6-86524BAB9D39}"/>
              </a:ext>
            </a:extLst>
          </p:cNvPr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004AF5F-47BB-2CDE-14D4-9D1FF0AD8304}"/>
              </a:ext>
            </a:extLst>
          </p:cNvPr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12EC7F5-598A-1721-3C6F-C423B5733C66}"/>
              </a:ext>
            </a:extLst>
          </p:cNvPr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894DC17-92F3-F84A-2EA5-D2D09B3D8741}"/>
              </a:ext>
            </a:extLst>
          </p:cNvPr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793DF19-47CB-318A-C8BC-83C400DA2341}"/>
              </a:ext>
            </a:extLst>
          </p:cNvPr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BF4E734-2C24-281C-4885-809E329B34EF}"/>
              </a:ext>
            </a:extLst>
          </p:cNvPr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1BFB072-4D2C-7A4E-1618-727953E319C2}"/>
              </a:ext>
            </a:extLst>
          </p:cNvPr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6AD9DE5-2533-A111-6EEF-D8385C0092A6}"/>
              </a:ext>
            </a:extLst>
          </p:cNvPr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14C151D-6BB0-7211-B682-2B8F16E8D375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>
            <a:extLst>
              <a:ext uri="{FF2B5EF4-FFF2-40B4-BE49-F238E27FC236}">
                <a16:creationId xmlns:a16="http://schemas.microsoft.com/office/drawing/2014/main" id="{75E1B809-D177-637D-2989-52F418CE5052}"/>
              </a:ext>
            </a:extLst>
          </p:cNvPr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CE19EAC-F434-674C-CC08-DED98B64B60C}"/>
              </a:ext>
            </a:extLst>
          </p:cNvPr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52497CE-6540-0342-4BE6-E451B81D507B}"/>
              </a:ext>
            </a:extLst>
          </p:cNvPr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5305B58-2D4B-DCA9-7DC1-87FC804A39A7}"/>
              </a:ext>
            </a:extLst>
          </p:cNvPr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DE82D60-4336-1281-BCF5-1E48922E71F3}"/>
              </a:ext>
            </a:extLst>
          </p:cNvPr>
          <p:cNvCxnSpPr>
            <a:stCxn id="4" idx="3"/>
            <a:endCxn id="118" idx="1"/>
          </p:cNvCxnSpPr>
          <p:nvPr/>
        </p:nvCxnSpPr>
        <p:spPr>
          <a:xfrm flipV="1">
            <a:off x="7246310" y="473580"/>
            <a:ext cx="598334" cy="1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4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rpg 변수 : name, hp, mp, atk 메서드 : 게임소개, 죽음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호영 나</dc:creator>
  <cp:lastModifiedBy>호영 나</cp:lastModifiedBy>
  <cp:revision>4</cp:revision>
  <dcterms:created xsi:type="dcterms:W3CDTF">2024-09-29T13:08:10Z</dcterms:created>
  <dcterms:modified xsi:type="dcterms:W3CDTF">2024-09-29T14:01:01Z</dcterms:modified>
</cp:coreProperties>
</file>