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호영 나" initials="호나" lastIdx="1" clrIdx="0">
    <p:extLst>
      <p:ext uri="{19B8F6BF-5375-455C-9EA6-DF929625EA0E}">
        <p15:presenceInfo xmlns:p15="http://schemas.microsoft.com/office/powerpoint/2012/main" userId="a2505d1e2290c3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1190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21:46:14.5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49282" y="163344"/>
            <a:ext cx="2514784" cy="723897"/>
          </a:xfrm>
          <a:ln>
            <a:solidFill>
              <a:schemeClr val="dk1"/>
            </a:solidFill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300" b="0" dirty="0" err="1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 dirty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name, hp,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mp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atk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b="0" dirty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627691" y="1135850"/>
            <a:ext cx="1159039" cy="136489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선 16"/>
          <p:cNvCxnSpPr>
            <a:cxnSpLocks/>
            <a:stCxn id="2" idx="2"/>
            <a:endCxn id="10" idx="0"/>
          </p:cNvCxnSpPr>
          <p:nvPr/>
        </p:nvCxnSpPr>
        <p:spPr>
          <a:xfrm flipH="1">
            <a:off x="3207211" y="887241"/>
            <a:ext cx="2799463" cy="24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cxnSpLocks/>
            <a:stCxn id="2" idx="2"/>
            <a:endCxn id="13" idx="0"/>
          </p:cNvCxnSpPr>
          <p:nvPr/>
        </p:nvCxnSpPr>
        <p:spPr>
          <a:xfrm flipH="1">
            <a:off x="5848999" y="887241"/>
            <a:ext cx="157675" cy="58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cxnSpLocks/>
            <a:stCxn id="2" idx="2"/>
            <a:endCxn id="12" idx="0"/>
          </p:cNvCxnSpPr>
          <p:nvPr/>
        </p:nvCxnSpPr>
        <p:spPr>
          <a:xfrm>
            <a:off x="6006674" y="887241"/>
            <a:ext cx="2127731" cy="6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645778"/>
            <a:ext cx="1495551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SkillAtkWa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SkillWa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116791" y="2650306"/>
            <a:ext cx="1189036" cy="70129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SkillAtkAr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SkillAr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645778"/>
            <a:ext cx="1256826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SkillAtkMa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SkillMa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200832" y="3238898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Items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SellItems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cxnSpLocks/>
            <a:stCxn id="10" idx="2"/>
            <a:endCxn id="21" idx="0"/>
          </p:cNvCxnSpPr>
          <p:nvPr/>
        </p:nvCxnSpPr>
        <p:spPr>
          <a:xfrm flipH="1">
            <a:off x="1316526" y="2500743"/>
            <a:ext cx="189068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cxnSpLocks/>
            <a:stCxn id="10" idx="2"/>
            <a:endCxn id="22" idx="0"/>
          </p:cNvCxnSpPr>
          <p:nvPr/>
        </p:nvCxnSpPr>
        <p:spPr>
          <a:xfrm flipH="1">
            <a:off x="2711309" y="2500743"/>
            <a:ext cx="495902" cy="14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cxnSpLocks/>
            <a:stCxn id="10" idx="2"/>
            <a:endCxn id="23" idx="0"/>
          </p:cNvCxnSpPr>
          <p:nvPr/>
        </p:nvCxnSpPr>
        <p:spPr>
          <a:xfrm>
            <a:off x="3207211" y="2500743"/>
            <a:ext cx="87537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cxnSpLocks/>
            <a:stCxn id="12" idx="2"/>
            <a:endCxn id="28" idx="0"/>
          </p:cNvCxnSpPr>
          <p:nvPr/>
        </p:nvCxnSpPr>
        <p:spPr>
          <a:xfrm flipH="1">
            <a:off x="7435447" y="2126512"/>
            <a:ext cx="698958" cy="111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cxnSpLocks/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cxnSpLocks/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PowerSlash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cxnSpLocks/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cxnSpLocks/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cxnSpLocks/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454173" y="3718231"/>
            <a:ext cx="579520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573625" y="3766886"/>
            <a:ext cx="718225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cxnSpLocks/>
            <a:stCxn id="22" idx="2"/>
            <a:endCxn id="48" idx="0"/>
          </p:cNvCxnSpPr>
          <p:nvPr/>
        </p:nvCxnSpPr>
        <p:spPr>
          <a:xfrm>
            <a:off x="2711309" y="3351596"/>
            <a:ext cx="221429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cxnSpLocks/>
            <a:stCxn id="22" idx="2"/>
            <a:endCxn id="47" idx="0"/>
          </p:cNvCxnSpPr>
          <p:nvPr/>
        </p:nvCxnSpPr>
        <p:spPr>
          <a:xfrm>
            <a:off x="2711309" y="3351596"/>
            <a:ext cx="1032624" cy="36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MagicBolt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765050" y="3626876"/>
            <a:ext cx="579520" cy="11226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cxnSpLocks/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cxnSpLocks/>
            <a:stCxn id="23" idx="2"/>
            <a:endCxn id="52" idx="0"/>
          </p:cNvCxnSpPr>
          <p:nvPr/>
        </p:nvCxnSpPr>
        <p:spPr>
          <a:xfrm>
            <a:off x="4082586" y="3239574"/>
            <a:ext cx="972224" cy="3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647052"/>
            <a:ext cx="486999" cy="97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435447" y="3647052"/>
            <a:ext cx="791956" cy="87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C848FE9-9C4E-436B-F869-F7E5327488FA}"/>
              </a:ext>
            </a:extLst>
          </p:cNvPr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6D4CC-8EA9-D1E9-EEAD-8AB23AEC855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2686365" y="2500743"/>
            <a:ext cx="520846" cy="270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E8E89E-A74E-4DEA-B94C-69208BE56241}"/>
              </a:ext>
            </a:extLst>
          </p:cNvPr>
          <p:cNvCxnSpPr>
            <a:stCxn id="28" idx="1"/>
            <a:endCxn id="5" idx="0"/>
          </p:cNvCxnSpPr>
          <p:nvPr/>
        </p:nvCxnSpPr>
        <p:spPr>
          <a:xfrm flipH="1">
            <a:off x="2686365" y="3442975"/>
            <a:ext cx="4514467" cy="17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28043C-36DE-906C-33DB-56EEA22778B2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EF3E875-6C3F-6C7B-AD5A-6A8767C67B75}"/>
              </a:ext>
            </a:extLst>
          </p:cNvPr>
          <p:cNvCxnSpPr>
            <a:stCxn id="28" idx="2"/>
            <a:endCxn id="73" idx="0"/>
          </p:cNvCxnSpPr>
          <p:nvPr/>
        </p:nvCxnSpPr>
        <p:spPr>
          <a:xfrm>
            <a:off x="7435447" y="3647052"/>
            <a:ext cx="137684" cy="99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제목 1">
            <a:extLst>
              <a:ext uri="{FF2B5EF4-FFF2-40B4-BE49-F238E27FC236}">
                <a16:creationId xmlns:a16="http://schemas.microsoft.com/office/drawing/2014/main" id="{B4DA3A8A-B72B-DBB4-B8EC-9B78F92379FC}"/>
              </a:ext>
            </a:extLst>
          </p:cNvPr>
          <p:cNvSpPr>
            <a:spLocks noGrp="1"/>
          </p:cNvSpPr>
          <p:nvPr/>
        </p:nvSpPr>
        <p:spPr>
          <a:xfrm>
            <a:off x="104109" y="5120191"/>
            <a:ext cx="1462581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1DFA5D1-71FE-171E-5C7A-8EAFEA880131}"/>
              </a:ext>
            </a:extLst>
          </p:cNvPr>
          <p:cNvCxnSpPr>
            <a:stCxn id="10" idx="2"/>
            <a:endCxn id="93" idx="0"/>
          </p:cNvCxnSpPr>
          <p:nvPr/>
        </p:nvCxnSpPr>
        <p:spPr>
          <a:xfrm flipH="1">
            <a:off x="835400" y="2500743"/>
            <a:ext cx="2371811" cy="26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B9F0A5D-83FC-E411-85E1-C93B85280746}"/>
              </a:ext>
            </a:extLst>
          </p:cNvPr>
          <p:cNvCxnSpPr>
            <a:cxnSpLocks/>
            <a:stCxn id="93" idx="0"/>
            <a:endCxn id="13" idx="1"/>
          </p:cNvCxnSpPr>
          <p:nvPr/>
        </p:nvCxnSpPr>
        <p:spPr>
          <a:xfrm flipV="1">
            <a:off x="835400" y="1956611"/>
            <a:ext cx="4453762" cy="316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>
            <a:extLst>
              <a:ext uri="{FF2B5EF4-FFF2-40B4-BE49-F238E27FC236}">
                <a16:creationId xmlns:a16="http://schemas.microsoft.com/office/drawing/2014/main" id="{76DB30C6-E294-F410-1DA1-CE0B2916B4CF}"/>
              </a:ext>
            </a:extLst>
          </p:cNvPr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BB73E648-5E26-8FFA-F517-531F78D2E923}"/>
              </a:ext>
            </a:extLst>
          </p:cNvPr>
          <p:cNvSpPr>
            <a:spLocks noGrp="1"/>
          </p:cNvSpPr>
          <p:nvPr/>
        </p:nvSpPr>
        <p:spPr>
          <a:xfrm>
            <a:off x="8163880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99D41325-9BCE-9504-10FA-9B99A9527270}"/>
              </a:ext>
            </a:extLst>
          </p:cNvPr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FB8C9A1-0747-3598-F1E5-A7CE8F9A593A}"/>
              </a:ext>
            </a:extLst>
          </p:cNvPr>
          <p:cNvCxnSpPr>
            <a:cxnSpLocks/>
            <a:stCxn id="29" idx="2"/>
            <a:endCxn id="109" idx="0"/>
          </p:cNvCxnSpPr>
          <p:nvPr/>
        </p:nvCxnSpPr>
        <p:spPr>
          <a:xfrm flipH="1">
            <a:off x="8453640" y="3429000"/>
            <a:ext cx="394084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C58154C-8172-C503-1FA5-1AE1E3B3EE00}"/>
              </a:ext>
            </a:extLst>
          </p:cNvPr>
          <p:cNvCxnSpPr>
            <a:cxnSpLocks/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7BF4709-2FD3-B732-E3F2-D00C65A472C3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A5A8759A-B43C-3B48-1BD3-1AFF7971D6B3}"/>
              </a:ext>
            </a:extLst>
          </p:cNvPr>
          <p:cNvSpPr>
            <a:spLocks noGrp="1"/>
          </p:cNvSpPr>
          <p:nvPr/>
        </p:nvSpPr>
        <p:spPr>
          <a:xfrm>
            <a:off x="4544494" y="5084097"/>
            <a:ext cx="923166" cy="47898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08ABDA3-597A-7A8A-2B85-33E6E7B29522}"/>
              </a:ext>
            </a:extLst>
          </p:cNvPr>
          <p:cNvSpPr>
            <a:spLocks noGrp="1"/>
          </p:cNvSpPr>
          <p:nvPr/>
        </p:nvSpPr>
        <p:spPr>
          <a:xfrm>
            <a:off x="5589884" y="5135699"/>
            <a:ext cx="875226" cy="43754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AB9F8C0-9C63-FECC-6B9C-3A8BC0C86D3E}"/>
              </a:ext>
            </a:extLst>
          </p:cNvPr>
          <p:cNvSpPr>
            <a:spLocks noGrp="1"/>
          </p:cNvSpPr>
          <p:nvPr/>
        </p:nvSpPr>
        <p:spPr>
          <a:xfrm>
            <a:off x="6542269" y="5184605"/>
            <a:ext cx="923167" cy="786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SkillBoss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3FC6CDD-1775-FBC0-224E-3A92BE052962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5006077" y="2445759"/>
            <a:ext cx="842922" cy="26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8F4B2E-8373-0826-8ABF-6957E4349234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5848999" y="2445759"/>
            <a:ext cx="178498" cy="26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2C0D3E2-24AE-362D-19B8-A57E4C0574A2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5848999" y="2445759"/>
            <a:ext cx="1154854" cy="27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126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한컴오피스</vt:lpstr>
      <vt:lpstr>rpg 변수 : name, hp, mp, atk 메서드 : 게임소개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user</dc:creator>
  <cp:lastModifiedBy>호영 나</cp:lastModifiedBy>
  <cp:revision>23</cp:revision>
  <dcterms:created xsi:type="dcterms:W3CDTF">2024-09-27T03:56:49Z</dcterms:created>
  <dcterms:modified xsi:type="dcterms:W3CDTF">2024-09-28T13:42:45Z</dcterms:modified>
  <cp:version>1100.0100.01</cp:version>
</cp:coreProperties>
</file>