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호영 나" initials="호나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190" y="6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commentAuthors" Target="commentAuthors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749282" y="163344"/>
            <a:ext cx="2514784" cy="723897"/>
          </a:xfrm>
          <a:ln>
            <a:solidFill>
              <a:schemeClr val="dk1"/>
            </a:solidFill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b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627691" y="1135850"/>
            <a:ext cx="1159039" cy="136489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선 16"/>
          <p:cNvCxnSpPr>
            <a:stCxn id="2" idx="2"/>
            <a:endCxn id="10" idx="0"/>
          </p:cNvCxnSpPr>
          <p:nvPr/>
        </p:nvCxnSpPr>
        <p:spPr>
          <a:xfrm flipH="1">
            <a:off x="3207211" y="887241"/>
            <a:ext cx="2799463" cy="24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2" idx="2"/>
            <a:endCxn id="13" idx="0"/>
          </p:cNvCxnSpPr>
          <p:nvPr/>
        </p:nvCxnSpPr>
        <p:spPr>
          <a:xfrm flipH="1">
            <a:off x="5848999" y="887241"/>
            <a:ext cx="157675" cy="58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stCxn id="2" idx="2"/>
            <a:endCxn id="12" idx="0"/>
          </p:cNvCxnSpPr>
          <p:nvPr/>
        </p:nvCxnSpPr>
        <p:spPr>
          <a:xfrm>
            <a:off x="6006674" y="887241"/>
            <a:ext cx="2127731" cy="6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645778"/>
            <a:ext cx="1495551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SkillAtkWa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SkillWa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116791" y="2650306"/>
            <a:ext cx="1189036" cy="70129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:SkillAtkAr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:SkillAr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645778"/>
            <a:ext cx="1256826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SkillAtkMa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:SkillMa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200832" y="3238898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Items,</a:t>
            </a: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price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:SellItems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stCxn id="10" idx="2"/>
            <a:endCxn id="21" idx="0"/>
          </p:cNvCxnSpPr>
          <p:nvPr/>
        </p:nvCxnSpPr>
        <p:spPr>
          <a:xfrm flipH="1">
            <a:off x="1316526" y="2500743"/>
            <a:ext cx="189068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stCxn id="10" idx="2"/>
            <a:endCxn id="22" idx="0"/>
          </p:cNvCxnSpPr>
          <p:nvPr/>
        </p:nvCxnSpPr>
        <p:spPr>
          <a:xfrm flipH="1">
            <a:off x="2711309" y="2500743"/>
            <a:ext cx="495902" cy="14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stCxn id="10" idx="2"/>
            <a:endCxn id="23" idx="0"/>
          </p:cNvCxnSpPr>
          <p:nvPr/>
        </p:nvCxnSpPr>
        <p:spPr>
          <a:xfrm>
            <a:off x="3207211" y="2500743"/>
            <a:ext cx="87537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stCxn id="12" idx="2"/>
            <a:endCxn id="28" idx="0"/>
          </p:cNvCxnSpPr>
          <p:nvPr/>
        </p:nvCxnSpPr>
        <p:spPr>
          <a:xfrm flipH="1">
            <a:off x="7435447" y="2126512"/>
            <a:ext cx="698958" cy="111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:PowerSlash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454173" y="3718231"/>
            <a:ext cx="579520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573625" y="3766886"/>
            <a:ext cx="718225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stCxn id="22" idx="2"/>
            <a:endCxn id="48" idx="0"/>
          </p:cNvCxnSpPr>
          <p:nvPr/>
        </p:nvCxnSpPr>
        <p:spPr>
          <a:xfrm>
            <a:off x="2711309" y="3351596"/>
            <a:ext cx="221429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stCxn id="22" idx="2"/>
            <a:endCxn id="47" idx="0"/>
          </p:cNvCxnSpPr>
          <p:nvPr/>
        </p:nvCxnSpPr>
        <p:spPr>
          <a:xfrm>
            <a:off x="2711309" y="3351596"/>
            <a:ext cx="1032624" cy="36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:MagicBolt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765050" y="3626876"/>
            <a:ext cx="579520" cy="11226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stCxn id="23" idx="2"/>
            <a:endCxn id="52" idx="0"/>
          </p:cNvCxnSpPr>
          <p:nvPr/>
        </p:nvCxnSpPr>
        <p:spPr>
          <a:xfrm>
            <a:off x="4082586" y="3239574"/>
            <a:ext cx="972224" cy="3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647052"/>
            <a:ext cx="486999" cy="97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435447" y="3647052"/>
            <a:ext cx="791956" cy="87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/>
          <p:cNvCxnSpPr>
            <a:stCxn id="10" idx="2"/>
            <a:endCxn id="5" idx="0"/>
          </p:cNvCxnSpPr>
          <p:nvPr/>
        </p:nvCxnSpPr>
        <p:spPr>
          <a:xfrm flipH="1">
            <a:off x="2686365" y="2500743"/>
            <a:ext cx="520846" cy="270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8" idx="1"/>
            <a:endCxn id="5" idx="0"/>
          </p:cNvCxnSpPr>
          <p:nvPr/>
        </p:nvCxnSpPr>
        <p:spPr>
          <a:xfrm flipH="1">
            <a:off x="2686365" y="3442975"/>
            <a:ext cx="4514467" cy="17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28" idx="2"/>
            <a:endCxn id="73" idx="0"/>
          </p:cNvCxnSpPr>
          <p:nvPr/>
        </p:nvCxnSpPr>
        <p:spPr>
          <a:xfrm>
            <a:off x="7435447" y="3647052"/>
            <a:ext cx="137684" cy="99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제목 1"/>
          <p:cNvSpPr>
            <a:spLocks noGrp="1"/>
          </p:cNvSpPr>
          <p:nvPr/>
        </p:nvSpPr>
        <p:spPr>
          <a:xfrm>
            <a:off x="104109" y="5120191"/>
            <a:ext cx="1462581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5" name="직선 연결선 94"/>
          <p:cNvCxnSpPr>
            <a:stCxn id="10" idx="2"/>
            <a:endCxn id="93" idx="0"/>
          </p:cNvCxnSpPr>
          <p:nvPr/>
        </p:nvCxnSpPr>
        <p:spPr>
          <a:xfrm flipH="1">
            <a:off x="835400" y="2500743"/>
            <a:ext cx="2371811" cy="26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3" idx="0"/>
            <a:endCxn id="13" idx="1"/>
          </p:cNvCxnSpPr>
          <p:nvPr/>
        </p:nvCxnSpPr>
        <p:spPr>
          <a:xfrm flipV="1">
            <a:off x="835400" y="1956611"/>
            <a:ext cx="4453762" cy="316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/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" name="제목 1"/>
          <p:cNvSpPr>
            <a:spLocks noGrp="1"/>
          </p:cNvSpPr>
          <p:nvPr/>
        </p:nvSpPr>
        <p:spPr>
          <a:xfrm>
            <a:off x="8163880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" name="제목 1"/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9" name="직선 연결선 118"/>
          <p:cNvCxnSpPr>
            <a:stCxn id="29" idx="2"/>
            <a:endCxn id="109" idx="0"/>
          </p:cNvCxnSpPr>
          <p:nvPr/>
        </p:nvCxnSpPr>
        <p:spPr>
          <a:xfrm flipH="1">
            <a:off x="8453640" y="3429000"/>
            <a:ext cx="394084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/>
        </p:nvSpPr>
        <p:spPr>
          <a:xfrm>
            <a:off x="4544494" y="5084097"/>
            <a:ext cx="923166" cy="47898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제목 1"/>
          <p:cNvSpPr>
            <a:spLocks noGrp="1"/>
          </p:cNvSpPr>
          <p:nvPr/>
        </p:nvSpPr>
        <p:spPr>
          <a:xfrm>
            <a:off x="6096000" y="5120191"/>
            <a:ext cx="923167" cy="786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SkillBoss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직선 연결선 33"/>
          <p:cNvCxnSpPr>
            <a:stCxn id="13" idx="2"/>
            <a:endCxn id="20" idx="0"/>
          </p:cNvCxnSpPr>
          <p:nvPr/>
        </p:nvCxnSpPr>
        <p:spPr>
          <a:xfrm flipH="1">
            <a:off x="5006077" y="2445759"/>
            <a:ext cx="842922" cy="26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endCxn id="26" idx="0"/>
          </p:cNvCxnSpPr>
          <p:nvPr/>
        </p:nvCxnSpPr>
        <p:spPr>
          <a:xfrm rot="16200000" flipH="1">
            <a:off x="4893568" y="3456175"/>
            <a:ext cx="2619448" cy="70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</ep:Words>
  <ep:PresentationFormat>와이드스크린</ep:PresentationFormat>
  <ep:Paragraphs>56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rpg 변수 : name, hp, mp, atk 메서드 : 게임소개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2024-09-27T03:56:49.000</dcterms:created>
  <dc:creator>user</dc:creator>
  <cp:lastModifiedBy>user</cp:lastModifiedBy>
  <dcterms:modified xsi:type="dcterms:W3CDTF">2024-09-29T03:36:01.112</dcterms:modified>
  <cp:revision>29</cp:revision>
  <dc:title>rpg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