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14" y="5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D6C84-E9AA-4A17-DD7D-515D30E01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48955A-13D1-8A12-8F28-E3FBD75C4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D9C55-3B48-6C12-C2D6-CD3B1E6D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35F9FC-FE30-824A-E6DE-FDF13114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3C7BB-63CE-E0B4-3860-24FC90E7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3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5D580-B305-DF9B-3B70-97305FA0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5946CA-E361-A11F-AA11-98E5A6E77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3FA03-4BB9-F574-91DF-5A67B668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EFCD2-BAC7-B027-57E8-26BF2694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0C200-B10F-CFB7-FECE-381E444C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30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13744B-C366-81B2-8D6D-6A59C59BA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3E315-2234-B952-8700-C240EDA15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69071-3E27-0764-23F6-DBF332CF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F8806-1718-3E4D-949C-D70EACE1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8D6D9-9477-83F9-150A-F18F6651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96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EF9F-307C-3646-1640-FEA85C96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B12AA-5F78-7E23-AF41-DF7339A4F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DC12F-05BC-6114-2D1A-540DED8D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F5091-3E4A-0B78-5227-E3784E50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45E96-101C-68BC-188F-50256988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83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1ECDB-0897-9C25-F618-11702E17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0E813-920C-F32F-9A67-5B9C4C578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51F43-6FB7-6C64-AA2B-6F76D411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BAE1A-822B-21A6-78DB-8E0B3BF5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887CB-837E-A9DB-4DEB-5BA67438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71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7BCAC-B480-86FB-4F16-06EEB43B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4FAF9-B9EF-5D63-302A-6D33D7CC1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0E2F19-5C07-0298-13B8-06CAB9A29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84BD9B-008C-82BF-59AC-3E3FB514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1AAA6D-054B-2B29-71D5-2E44F8A5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A9BF66-291A-51B2-4022-1D9E0A77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74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67B63-67E3-F135-39CB-6112B2135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96DE44-C85E-F5F9-6DD1-4178340D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DA3508-FBC4-BCFA-5BAB-476A5A2B0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DA51EC-06C2-5A00-953B-7D4219C31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5A8D65-0B61-65D8-B4D6-7598BEA7F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0E1059-F018-7975-7CA4-A3F9C186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FA6FD9-AD9B-68B7-918B-7D011246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BB8678-1C98-532F-992B-638A9004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05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290BB-A1B7-7533-AC76-240CD6E8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A677A8-F054-ADE8-0319-0DE1EEC7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E33B3F-9385-A5DB-9690-084610DB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E07779-3EC0-5F78-57E2-DFC29287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03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D2CCF0-C423-D63E-8BA1-F1AA8F5C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5F90E9-D178-3090-DD41-2FF3B77E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2616E4-8A7C-D206-EA27-00CA8288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8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2AE09-C4F9-B28B-779B-28350F299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019E9-F596-AD0B-F936-DE330DBAC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420245-9696-3E7A-2B4A-C687CA50F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ED668B-0060-3E7F-E6AC-BB4108E5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25817C-042E-ED68-86F4-4E0E458A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07FF38-05E2-A2FD-D956-E60C7B44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5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81235-E6DA-50CF-5899-1B7B279D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E369D2-1DB3-FE44-9DD8-6EB5BB5F2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2C8A0A-43EC-950C-1CEC-088B722BF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0B0AF5-EFBF-F0D9-D030-33D384A5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DA5E23-F8C3-BDCC-DD16-16E8D7EC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3AADBA-1355-0283-2FD5-17C6D4CB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265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3A4FFD-8BF3-F538-D1F4-1BEC6DFCC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FAEE12-84C8-038D-BC18-7BB09AD56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B5FF6-C25A-4534-A983-7D3BB3EE0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A10C14-B846-7BDB-B8F0-07B9C1CFE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83FCA-25BC-9B84-7983-2687E6EAC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49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 idx="0"/>
          </p:nvPr>
        </p:nvSpPr>
        <p:spPr>
          <a:xfrm>
            <a:off x="4731526" y="97655"/>
            <a:ext cx="2514784" cy="1122206"/>
          </a:xfrm>
          <a:ln>
            <a:solidFill>
              <a:schemeClr val="dk1"/>
            </a:solidFill>
          </a:ln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  <a:t>rpg</a:t>
            </a:r>
            <a:b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 b="0">
                <a:ln w="9525"/>
                <a:solidFill>
                  <a:schemeClr val="dk1"/>
                </a:solidFill>
                <a:latin typeface="맑은 고딕"/>
              </a:rPr>
              <a:t>변수 </a:t>
            </a:r>
            <a: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  <a:t>: </a:t>
            </a:r>
            <a: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  <a:t>name, hp, mp, atk</a:t>
            </a:r>
            <a:b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  <a:t>메서드 </a:t>
            </a:r>
            <a: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  <a:t>: </a:t>
            </a:r>
            <a: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  <a:t>게임소개</a:t>
            </a:r>
            <a: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  <a:t>,</a:t>
            </a:r>
            <a:b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  <a:t>죽음</a:t>
            </a:r>
            <a:b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</a:br>
            <a:endParaRPr lang="en-US" altLang="ko-KR" sz="1300">
              <a:ln w="9525"/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6" name="제목 1"/>
          <p:cNvSpPr>
            <a:spLocks noGrp="1"/>
          </p:cNvSpPr>
          <p:nvPr/>
        </p:nvSpPr>
        <p:spPr>
          <a:xfrm>
            <a:off x="553047" y="658758"/>
            <a:ext cx="2470203" cy="1517582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모험가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 money,</a:t>
            </a: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exp,level,job,skillatk,needexp,addexp, addhp,</a:t>
            </a: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addmp,addatk,addskillatk.maxhp,maxmp</a:t>
            </a: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ExpUp, MoneyUp,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BuyItems</a:t>
            </a: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" name="제목 1"/>
          <p:cNvSpPr>
            <a:spLocks noGrp="1"/>
          </p:cNvSpPr>
          <p:nvPr/>
        </p:nvSpPr>
        <p:spPr>
          <a:xfrm>
            <a:off x="4153183" y="1440156"/>
            <a:ext cx="1119674" cy="97829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몬스터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species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difficulty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8" name="제목 1"/>
          <p:cNvSpPr>
            <a:spLocks noGrp="1"/>
          </p:cNvSpPr>
          <p:nvPr/>
        </p:nvSpPr>
        <p:spPr>
          <a:xfrm>
            <a:off x="5501747" y="1548493"/>
            <a:ext cx="1171135" cy="62924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npc</a:t>
            </a:r>
            <a:endParaRPr kumimoji="0" lang="en-US" altLang="ko-KR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9" name="제목 1"/>
          <p:cNvSpPr>
            <a:spLocks noGrp="1"/>
          </p:cNvSpPr>
          <p:nvPr/>
        </p:nvSpPr>
        <p:spPr>
          <a:xfrm>
            <a:off x="133744" y="2455845"/>
            <a:ext cx="1495551" cy="1304352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전</a:t>
            </a: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사</a:t>
            </a:r>
            <a:endParaRPr lang="ko-KR" altLang="en-US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" name="제목 1"/>
          <p:cNvSpPr>
            <a:spLocks noGrp="1"/>
          </p:cNvSpPr>
          <p:nvPr/>
        </p:nvSpPr>
        <p:spPr>
          <a:xfrm>
            <a:off x="1788148" y="2460244"/>
            <a:ext cx="1189036" cy="1293453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궁수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lvl="0" algn="ctr">
              <a:spcBef>
                <a:spcPct val="0"/>
              </a:spcBef>
              <a:defRPr/>
            </a:pP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" name="제목 1"/>
          <p:cNvSpPr>
            <a:spLocks noGrp="1"/>
          </p:cNvSpPr>
          <p:nvPr/>
        </p:nvSpPr>
        <p:spPr>
          <a:xfrm>
            <a:off x="3085122" y="2480418"/>
            <a:ext cx="1256826" cy="1216431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마법사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" name="제목 1"/>
          <p:cNvSpPr>
            <a:spLocks noGrp="1"/>
          </p:cNvSpPr>
          <p:nvPr/>
        </p:nvSpPr>
        <p:spPr>
          <a:xfrm>
            <a:off x="5414502" y="2568725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전투지원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5" name="제목 1"/>
          <p:cNvSpPr>
            <a:spLocks noGrp="1"/>
          </p:cNvSpPr>
          <p:nvPr/>
        </p:nvSpPr>
        <p:spPr>
          <a:xfrm>
            <a:off x="6323126" y="2591855"/>
            <a:ext cx="1102614" cy="86389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무기판매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메서드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:SellItem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6" name="제목 1"/>
          <p:cNvSpPr>
            <a:spLocks noGrp="1"/>
          </p:cNvSpPr>
          <p:nvPr/>
        </p:nvSpPr>
        <p:spPr>
          <a:xfrm>
            <a:off x="7712519" y="2624203"/>
            <a:ext cx="1362261" cy="965533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길잡이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메서드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</a:t>
            </a:r>
            <a:endParaRPr kumimoji="0" lang="en-US" altLang="ko-KR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Buff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7" name="제목 1"/>
          <p:cNvSpPr>
            <a:spLocks noGrp="1"/>
          </p:cNvSpPr>
          <p:nvPr/>
        </p:nvSpPr>
        <p:spPr>
          <a:xfrm>
            <a:off x="7529671" y="4903327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상급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8" name="제목 1"/>
          <p:cNvSpPr>
            <a:spLocks noGrp="1"/>
          </p:cNvSpPr>
          <p:nvPr/>
        </p:nvSpPr>
        <p:spPr>
          <a:xfrm>
            <a:off x="8399778" y="4800114"/>
            <a:ext cx="64227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중급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9" name="제목 1"/>
          <p:cNvSpPr>
            <a:spLocks noGrp="1"/>
          </p:cNvSpPr>
          <p:nvPr/>
        </p:nvSpPr>
        <p:spPr>
          <a:xfrm>
            <a:off x="9183671" y="4772274"/>
            <a:ext cx="579520" cy="560318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하급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0" name="제목 1"/>
          <p:cNvSpPr>
            <a:spLocks noGrp="1"/>
          </p:cNvSpPr>
          <p:nvPr/>
        </p:nvSpPr>
        <p:spPr>
          <a:xfrm>
            <a:off x="7810758" y="1213369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검류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1" name="제목 1"/>
          <p:cNvSpPr>
            <a:spLocks noGrp="1"/>
          </p:cNvSpPr>
          <p:nvPr/>
        </p:nvSpPr>
        <p:spPr>
          <a:xfrm>
            <a:off x="8948634" y="1141177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활류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2" name="제목 1"/>
          <p:cNvSpPr>
            <a:spLocks noGrp="1"/>
          </p:cNvSpPr>
          <p:nvPr/>
        </p:nvSpPr>
        <p:spPr>
          <a:xfrm>
            <a:off x="9821906" y="1045779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봉류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24" name="직선 연결선 23"/>
          <p:cNvCxnSpPr>
            <a:stCxn id="4" idx="1"/>
            <a:endCxn id="6" idx="3"/>
          </p:cNvCxnSpPr>
          <p:nvPr/>
        </p:nvCxnSpPr>
        <p:spPr>
          <a:xfrm flipH="1">
            <a:off x="3023250" y="658758"/>
            <a:ext cx="1708276" cy="758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4" idx="2"/>
            <a:endCxn id="7" idx="0"/>
          </p:cNvCxnSpPr>
          <p:nvPr/>
        </p:nvCxnSpPr>
        <p:spPr>
          <a:xfrm flipH="1">
            <a:off x="4713020" y="1219861"/>
            <a:ext cx="1275898" cy="22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2"/>
            <a:endCxn id="9" idx="0"/>
          </p:cNvCxnSpPr>
          <p:nvPr/>
        </p:nvCxnSpPr>
        <p:spPr>
          <a:xfrm flipH="1">
            <a:off x="881520" y="2176340"/>
            <a:ext cx="906629" cy="27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6" idx="2"/>
            <a:endCxn id="10" idx="0"/>
          </p:cNvCxnSpPr>
          <p:nvPr/>
        </p:nvCxnSpPr>
        <p:spPr>
          <a:xfrm>
            <a:off x="1788149" y="2176340"/>
            <a:ext cx="594517" cy="283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6" idx="2"/>
            <a:endCxn id="11" idx="0"/>
          </p:cNvCxnSpPr>
          <p:nvPr/>
        </p:nvCxnSpPr>
        <p:spPr>
          <a:xfrm>
            <a:off x="1788149" y="2176340"/>
            <a:ext cx="1925386" cy="304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8" idx="2"/>
            <a:endCxn id="14" idx="0"/>
          </p:cNvCxnSpPr>
          <p:nvPr/>
        </p:nvCxnSpPr>
        <p:spPr>
          <a:xfrm flipH="1">
            <a:off x="5818436" y="2177737"/>
            <a:ext cx="268879" cy="390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8" idx="2"/>
            <a:endCxn id="15" idx="0"/>
          </p:cNvCxnSpPr>
          <p:nvPr/>
        </p:nvCxnSpPr>
        <p:spPr>
          <a:xfrm>
            <a:off x="6087315" y="2177737"/>
            <a:ext cx="787118" cy="414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8" idx="2"/>
            <a:endCxn id="16" idx="0"/>
          </p:cNvCxnSpPr>
          <p:nvPr/>
        </p:nvCxnSpPr>
        <p:spPr>
          <a:xfrm>
            <a:off x="6087315" y="2177737"/>
            <a:ext cx="2306335" cy="446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4" idx="2"/>
            <a:endCxn id="17" idx="0"/>
          </p:cNvCxnSpPr>
          <p:nvPr/>
        </p:nvCxnSpPr>
        <p:spPr>
          <a:xfrm>
            <a:off x="5818436" y="3362540"/>
            <a:ext cx="2115169" cy="1540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4" idx="2"/>
            <a:endCxn id="18" idx="0"/>
          </p:cNvCxnSpPr>
          <p:nvPr/>
        </p:nvCxnSpPr>
        <p:spPr>
          <a:xfrm>
            <a:off x="5818436" y="3362540"/>
            <a:ext cx="2902481" cy="1437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14" idx="2"/>
            <a:endCxn id="19" idx="0"/>
          </p:cNvCxnSpPr>
          <p:nvPr/>
        </p:nvCxnSpPr>
        <p:spPr>
          <a:xfrm>
            <a:off x="5818436" y="3362540"/>
            <a:ext cx="3654995" cy="1409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제목 1"/>
          <p:cNvSpPr>
            <a:spLocks noGrp="1"/>
          </p:cNvSpPr>
          <p:nvPr/>
        </p:nvSpPr>
        <p:spPr>
          <a:xfrm>
            <a:off x="873426" y="4626550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  <a:endParaRPr lang="ko-KR" altLang="en-US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공격</a:t>
            </a:r>
            <a:endParaRPr lang="ko-KR" altLang="en-US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기본공격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61" name="직선 연결선 60"/>
          <p:cNvCxnSpPr>
            <a:stCxn id="6" idx="2"/>
            <a:endCxn id="59" idx="0"/>
          </p:cNvCxnSpPr>
          <p:nvPr/>
        </p:nvCxnSpPr>
        <p:spPr>
          <a:xfrm>
            <a:off x="1788149" y="2176340"/>
            <a:ext cx="52343" cy="2450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9" idx="3"/>
            <a:endCxn id="7" idx="1"/>
          </p:cNvCxnSpPr>
          <p:nvPr/>
        </p:nvCxnSpPr>
        <p:spPr>
          <a:xfrm flipV="1">
            <a:off x="2807558" y="1929305"/>
            <a:ext cx="1345625" cy="3311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14" idx="1"/>
            <a:endCxn id="59" idx="3"/>
          </p:cNvCxnSpPr>
          <p:nvPr/>
        </p:nvCxnSpPr>
        <p:spPr>
          <a:xfrm flipH="1">
            <a:off x="2807558" y="2965633"/>
            <a:ext cx="2606944" cy="2275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제목 1"/>
          <p:cNvSpPr>
            <a:spLocks noGrp="1"/>
          </p:cNvSpPr>
          <p:nvPr/>
        </p:nvSpPr>
        <p:spPr>
          <a:xfrm>
            <a:off x="7143312" y="1694465"/>
            <a:ext cx="963872" cy="631711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대검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7" name="제목 1"/>
          <p:cNvSpPr>
            <a:spLocks noGrp="1"/>
          </p:cNvSpPr>
          <p:nvPr/>
        </p:nvSpPr>
        <p:spPr>
          <a:xfrm>
            <a:off x="8205814" y="1726744"/>
            <a:ext cx="662138" cy="69790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소검</a:t>
            </a:r>
            <a:endParaRPr kumimoji="0" lang="ko-KR" altLang="en-US" sz="1500" b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500" i="1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8" name="제목 1"/>
          <p:cNvSpPr>
            <a:spLocks noGrp="1"/>
          </p:cNvSpPr>
          <p:nvPr/>
        </p:nvSpPr>
        <p:spPr>
          <a:xfrm>
            <a:off x="9015779" y="1782509"/>
            <a:ext cx="579520" cy="69790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둔기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9" name="제목 1"/>
          <p:cNvSpPr>
            <a:spLocks noGrp="1"/>
          </p:cNvSpPr>
          <p:nvPr/>
        </p:nvSpPr>
        <p:spPr>
          <a:xfrm>
            <a:off x="9019421" y="3144725"/>
            <a:ext cx="730041" cy="69790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석궁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0" name="제목 1"/>
          <p:cNvSpPr>
            <a:spLocks noGrp="1"/>
          </p:cNvSpPr>
          <p:nvPr/>
        </p:nvSpPr>
        <p:spPr>
          <a:xfrm>
            <a:off x="9974946" y="3194171"/>
            <a:ext cx="813472" cy="697908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활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2" name="제목 1"/>
          <p:cNvSpPr>
            <a:spLocks noGrp="1"/>
          </p:cNvSpPr>
          <p:nvPr/>
        </p:nvSpPr>
        <p:spPr>
          <a:xfrm>
            <a:off x="10897008" y="1818778"/>
            <a:ext cx="1016126" cy="80542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빗자루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3" name="제목 1"/>
          <p:cNvSpPr>
            <a:spLocks noGrp="1"/>
          </p:cNvSpPr>
          <p:nvPr/>
        </p:nvSpPr>
        <p:spPr>
          <a:xfrm>
            <a:off x="10897008" y="1022952"/>
            <a:ext cx="1165640" cy="66239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완드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75" name="직선 연결선 74"/>
          <p:cNvCxnSpPr>
            <a:stCxn id="22" idx="3"/>
            <a:endCxn id="73" idx="1"/>
          </p:cNvCxnSpPr>
          <p:nvPr/>
        </p:nvCxnSpPr>
        <p:spPr>
          <a:xfrm>
            <a:off x="10401426" y="1249856"/>
            <a:ext cx="495582" cy="104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22" idx="3"/>
            <a:endCxn id="72" idx="1"/>
          </p:cNvCxnSpPr>
          <p:nvPr/>
        </p:nvCxnSpPr>
        <p:spPr>
          <a:xfrm>
            <a:off x="10401426" y="1249856"/>
            <a:ext cx="495582" cy="97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21" idx="2"/>
            <a:endCxn id="69" idx="0"/>
          </p:cNvCxnSpPr>
          <p:nvPr/>
        </p:nvCxnSpPr>
        <p:spPr>
          <a:xfrm>
            <a:off x="9238394" y="1549331"/>
            <a:ext cx="146048" cy="1595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21" idx="2"/>
            <a:endCxn id="70" idx="0"/>
          </p:cNvCxnSpPr>
          <p:nvPr/>
        </p:nvCxnSpPr>
        <p:spPr>
          <a:xfrm>
            <a:off x="9238394" y="1549331"/>
            <a:ext cx="1143288" cy="1644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20" idx="2"/>
            <a:endCxn id="66" idx="0"/>
          </p:cNvCxnSpPr>
          <p:nvPr/>
        </p:nvCxnSpPr>
        <p:spPr>
          <a:xfrm flipH="1">
            <a:off x="7625248" y="1621523"/>
            <a:ext cx="475270" cy="7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20" idx="2"/>
            <a:endCxn id="67" idx="0"/>
          </p:cNvCxnSpPr>
          <p:nvPr/>
        </p:nvCxnSpPr>
        <p:spPr>
          <a:xfrm>
            <a:off x="8100518" y="1621523"/>
            <a:ext cx="436365" cy="10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20" idx="2"/>
            <a:endCxn id="68" idx="0"/>
          </p:cNvCxnSpPr>
          <p:nvPr/>
        </p:nvCxnSpPr>
        <p:spPr>
          <a:xfrm>
            <a:off x="8100518" y="1621523"/>
            <a:ext cx="1205021" cy="1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4" idx="2"/>
            <a:endCxn id="8" idx="0"/>
          </p:cNvCxnSpPr>
          <p:nvPr/>
        </p:nvCxnSpPr>
        <p:spPr>
          <a:xfrm>
            <a:off x="5988918" y="1219861"/>
            <a:ext cx="98397" cy="32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제목 1"/>
          <p:cNvSpPr>
            <a:spLocks noGrp="1"/>
          </p:cNvSpPr>
          <p:nvPr/>
        </p:nvSpPr>
        <p:spPr>
          <a:xfrm>
            <a:off x="7844644" y="158958"/>
            <a:ext cx="1171135" cy="62924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item</a:t>
            </a:r>
            <a:endParaRPr lang="en-US" altLang="ko-KR" sz="130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변수</a:t>
            </a:r>
            <a:r>
              <a:rPr lang="en-US" altLang="ko-KR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:price, weaponatk</a:t>
            </a:r>
            <a:endParaRPr lang="en-US" altLang="ko-KR" sz="130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cxnSp>
        <p:nvCxnSpPr>
          <p:cNvPr id="141" name="직선 연결선 140"/>
          <p:cNvCxnSpPr>
            <a:stCxn id="118" idx="2"/>
            <a:endCxn id="20" idx="0"/>
          </p:cNvCxnSpPr>
          <p:nvPr/>
        </p:nvCxnSpPr>
        <p:spPr>
          <a:xfrm flipH="1">
            <a:off x="8100518" y="788202"/>
            <a:ext cx="329694" cy="425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>
            <a:stCxn id="118" idx="2"/>
            <a:endCxn id="21" idx="0"/>
          </p:cNvCxnSpPr>
          <p:nvPr/>
        </p:nvCxnSpPr>
        <p:spPr>
          <a:xfrm>
            <a:off x="8430212" y="788202"/>
            <a:ext cx="808182" cy="35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18" idx="2"/>
            <a:endCxn id="22" idx="0"/>
          </p:cNvCxnSpPr>
          <p:nvPr/>
        </p:nvCxnSpPr>
        <p:spPr>
          <a:xfrm>
            <a:off x="8430212" y="788202"/>
            <a:ext cx="1681454" cy="25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>
            <a:stCxn id="4" idx="3"/>
            <a:endCxn id="118" idx="1"/>
          </p:cNvCxnSpPr>
          <p:nvPr/>
        </p:nvCxnSpPr>
        <p:spPr>
          <a:xfrm flipV="1">
            <a:off x="7246310" y="473580"/>
            <a:ext cx="598334" cy="185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제목 1"/>
          <p:cNvSpPr>
            <a:spLocks noGrp="1"/>
          </p:cNvSpPr>
          <p:nvPr/>
        </p:nvSpPr>
        <p:spPr>
          <a:xfrm>
            <a:off x="5487526" y="3713312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기계족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57" name="제목 1"/>
          <p:cNvSpPr>
            <a:spLocks noGrp="1"/>
          </p:cNvSpPr>
          <p:nvPr/>
        </p:nvSpPr>
        <p:spPr>
          <a:xfrm>
            <a:off x="4515448" y="3759879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악마족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58" name="제목 1"/>
          <p:cNvSpPr>
            <a:spLocks noGrp="1"/>
          </p:cNvSpPr>
          <p:nvPr/>
        </p:nvSpPr>
        <p:spPr>
          <a:xfrm>
            <a:off x="3530138" y="3766757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용족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cxnSp>
        <p:nvCxnSpPr>
          <p:cNvPr id="159" name="선 158"/>
          <p:cNvCxnSpPr>
            <a:stCxn id="7" idx="2"/>
            <a:endCxn id="158" idx="0"/>
          </p:cNvCxnSpPr>
          <p:nvPr/>
        </p:nvCxnSpPr>
        <p:spPr>
          <a:xfrm rot="5400000">
            <a:off x="3649394" y="2703131"/>
            <a:ext cx="1348304" cy="778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선 159"/>
          <p:cNvCxnSpPr>
            <a:stCxn id="7" idx="2"/>
            <a:endCxn id="157" idx="0"/>
          </p:cNvCxnSpPr>
          <p:nvPr/>
        </p:nvCxnSpPr>
        <p:spPr>
          <a:xfrm rot="16200000" flipH="1">
            <a:off x="4145488" y="2985986"/>
            <a:ext cx="1341426" cy="206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선 160"/>
          <p:cNvCxnSpPr>
            <a:stCxn id="7" idx="2"/>
            <a:endCxn id="156" idx="0"/>
          </p:cNvCxnSpPr>
          <p:nvPr/>
        </p:nvCxnSpPr>
        <p:spPr>
          <a:xfrm rot="16200000" flipH="1">
            <a:off x="4654810" y="2476662"/>
            <a:ext cx="1294859" cy="1178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제목 1"/>
          <p:cNvSpPr>
            <a:spLocks noGrp="1"/>
          </p:cNvSpPr>
          <p:nvPr/>
        </p:nvSpPr>
        <p:spPr>
          <a:xfrm>
            <a:off x="5499259" y="5240935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악마보스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3" name="제목 1"/>
          <p:cNvSpPr>
            <a:spLocks noGrp="1"/>
          </p:cNvSpPr>
          <p:nvPr/>
        </p:nvSpPr>
        <p:spPr>
          <a:xfrm>
            <a:off x="4633012" y="5234585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악마일반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4" name="제목 1"/>
          <p:cNvSpPr>
            <a:spLocks noGrp="1"/>
          </p:cNvSpPr>
          <p:nvPr/>
        </p:nvSpPr>
        <p:spPr>
          <a:xfrm>
            <a:off x="3793225" y="5148860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악마일반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5" name="제목 1"/>
          <p:cNvSpPr>
            <a:spLocks noGrp="1"/>
          </p:cNvSpPr>
          <p:nvPr/>
        </p:nvSpPr>
        <p:spPr>
          <a:xfrm>
            <a:off x="4104375" y="6297681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용보스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6" name="제목 1"/>
          <p:cNvSpPr>
            <a:spLocks noGrp="1"/>
          </p:cNvSpPr>
          <p:nvPr/>
        </p:nvSpPr>
        <p:spPr>
          <a:xfrm>
            <a:off x="3158754" y="6297681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용일반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7" name="제목 1"/>
          <p:cNvSpPr>
            <a:spLocks noGrp="1"/>
          </p:cNvSpPr>
          <p:nvPr/>
        </p:nvSpPr>
        <p:spPr>
          <a:xfrm>
            <a:off x="2305738" y="6161686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용일반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8" name="제목 1"/>
          <p:cNvSpPr>
            <a:spLocks noGrp="1"/>
          </p:cNvSpPr>
          <p:nvPr/>
        </p:nvSpPr>
        <p:spPr>
          <a:xfrm>
            <a:off x="8369988" y="5994998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기계보스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9" name="제목 1"/>
          <p:cNvSpPr>
            <a:spLocks noGrp="1"/>
          </p:cNvSpPr>
          <p:nvPr/>
        </p:nvSpPr>
        <p:spPr>
          <a:xfrm>
            <a:off x="7530201" y="6041565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기계일반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0" name="제목 1"/>
          <p:cNvSpPr>
            <a:spLocks noGrp="1"/>
          </p:cNvSpPr>
          <p:nvPr/>
        </p:nvSpPr>
        <p:spPr>
          <a:xfrm>
            <a:off x="6611038" y="5995527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기계일반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71" name="선 170"/>
          <p:cNvCxnSpPr>
            <a:stCxn id="158" idx="2"/>
            <a:endCxn id="167" idx="0"/>
          </p:cNvCxnSpPr>
          <p:nvPr/>
        </p:nvCxnSpPr>
        <p:spPr>
          <a:xfrm rot="5400000">
            <a:off x="2521316" y="4748929"/>
            <a:ext cx="1601113" cy="122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선 172"/>
          <p:cNvCxnSpPr>
            <a:stCxn id="158" idx="2"/>
            <a:endCxn id="166" idx="0"/>
          </p:cNvCxnSpPr>
          <p:nvPr/>
        </p:nvCxnSpPr>
        <p:spPr>
          <a:xfrm rot="5400000">
            <a:off x="2879826" y="5243434"/>
            <a:ext cx="1737110" cy="371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선 173"/>
          <p:cNvCxnSpPr>
            <a:stCxn id="158" idx="2"/>
            <a:endCxn id="165" idx="0"/>
          </p:cNvCxnSpPr>
          <p:nvPr/>
        </p:nvCxnSpPr>
        <p:spPr>
          <a:xfrm rot="16200000" flipH="1">
            <a:off x="3352637" y="5142009"/>
            <a:ext cx="1737110" cy="574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선 175"/>
          <p:cNvCxnSpPr>
            <a:stCxn id="157" idx="2"/>
            <a:endCxn id="164" idx="0"/>
          </p:cNvCxnSpPr>
          <p:nvPr/>
        </p:nvCxnSpPr>
        <p:spPr>
          <a:xfrm rot="10800000" flipV="1">
            <a:off x="4197159" y="4553695"/>
            <a:ext cx="722225" cy="595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선 176"/>
          <p:cNvCxnSpPr>
            <a:stCxn id="157" idx="2"/>
            <a:endCxn id="163" idx="0"/>
          </p:cNvCxnSpPr>
          <p:nvPr/>
        </p:nvCxnSpPr>
        <p:spPr>
          <a:xfrm rot="16200000" flipH="1">
            <a:off x="4637719" y="4835357"/>
            <a:ext cx="680891" cy="117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선 177"/>
          <p:cNvCxnSpPr>
            <a:stCxn id="157" idx="2"/>
            <a:endCxn id="162" idx="0"/>
          </p:cNvCxnSpPr>
          <p:nvPr/>
        </p:nvCxnSpPr>
        <p:spPr>
          <a:xfrm>
            <a:off x="4919382" y="4553695"/>
            <a:ext cx="983811" cy="68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선 178"/>
          <p:cNvCxnSpPr>
            <a:stCxn id="156" idx="2"/>
            <a:endCxn id="170" idx="0"/>
          </p:cNvCxnSpPr>
          <p:nvPr/>
        </p:nvCxnSpPr>
        <p:spPr>
          <a:xfrm rot="16200000" flipH="1">
            <a:off x="5709016" y="4689572"/>
            <a:ext cx="1488399" cy="1123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선 180"/>
          <p:cNvCxnSpPr>
            <a:stCxn id="156" idx="2"/>
            <a:endCxn id="169" idx="0"/>
          </p:cNvCxnSpPr>
          <p:nvPr/>
        </p:nvCxnSpPr>
        <p:spPr>
          <a:xfrm>
            <a:off x="5891460" y="4507128"/>
            <a:ext cx="2042675" cy="1534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선 181"/>
          <p:cNvCxnSpPr>
            <a:stCxn id="156" idx="2"/>
            <a:endCxn id="168" idx="0"/>
          </p:cNvCxnSpPr>
          <p:nvPr/>
        </p:nvCxnSpPr>
        <p:spPr>
          <a:xfrm>
            <a:off x="5891460" y="4507128"/>
            <a:ext cx="2882462" cy="1487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제목 1"/>
          <p:cNvSpPr>
            <a:spLocks noGrp="1"/>
          </p:cNvSpPr>
          <p:nvPr/>
        </p:nvSpPr>
        <p:spPr>
          <a:xfrm>
            <a:off x="9571868" y="5400721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스킬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스킬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29" name="직선 연결선 28"/>
          <p:cNvCxnSpPr>
            <a:stCxn id="6" idx="3"/>
            <a:endCxn id="183" idx="1"/>
          </p:cNvCxnSpPr>
          <p:nvPr/>
        </p:nvCxnSpPr>
        <p:spPr>
          <a:xfrm>
            <a:off x="3023250" y="1417549"/>
            <a:ext cx="6548618" cy="4597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선 204"/>
          <p:cNvCxnSpPr>
            <a:stCxn id="7" idx="3"/>
            <a:endCxn id="183" idx="1"/>
          </p:cNvCxnSpPr>
          <p:nvPr/>
        </p:nvCxnSpPr>
        <p:spPr>
          <a:xfrm>
            <a:off x="5272856" y="1929305"/>
            <a:ext cx="4299012" cy="4086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63</ep:Words>
  <ep:PresentationFormat>와이드스크린</ep:PresentationFormat>
  <ep:Paragraphs>51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rpg 변수 : name, hp, mp, atk 메서드 : 게임소개, 죽음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2024-09-29T13:08:10.000</dcterms:created>
  <dc:creator>호영 나</dc:creator>
  <cp:lastModifiedBy>user</cp:lastModifiedBy>
  <dcterms:modified xsi:type="dcterms:W3CDTF">2024-10-02T08:16:13.122</dcterms:modified>
  <cp:revision>31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